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4"/>
  </p:notesMasterIdLst>
  <p:sldIdLst>
    <p:sldId id="261" r:id="rId6"/>
    <p:sldId id="262" r:id="rId7"/>
    <p:sldId id="291" r:id="rId8"/>
    <p:sldId id="2147481261" r:id="rId9"/>
    <p:sldId id="2147481353" r:id="rId10"/>
    <p:sldId id="2147481366" r:id="rId11"/>
    <p:sldId id="2147481415" r:id="rId12"/>
    <p:sldId id="268" r:id="rId13"/>
    <p:sldId id="2147481416" r:id="rId14"/>
    <p:sldId id="2147481417" r:id="rId15"/>
    <p:sldId id="2147481418" r:id="rId16"/>
    <p:sldId id="2147481419" r:id="rId17"/>
    <p:sldId id="2147481420" r:id="rId18"/>
    <p:sldId id="2147481422" r:id="rId19"/>
    <p:sldId id="2147481421" r:id="rId20"/>
    <p:sldId id="2147481423" r:id="rId21"/>
    <p:sldId id="292" r:id="rId22"/>
    <p:sldId id="259"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3706FD7-416F-4B1D-AE17-76A766E9B526}">
          <p14:sldIdLst>
            <p14:sldId id="261"/>
            <p14:sldId id="262"/>
            <p14:sldId id="291"/>
            <p14:sldId id="2147481261"/>
            <p14:sldId id="2147481353"/>
            <p14:sldId id="2147481366"/>
            <p14:sldId id="2147481415"/>
            <p14:sldId id="268"/>
            <p14:sldId id="2147481416"/>
            <p14:sldId id="2147481417"/>
            <p14:sldId id="2147481418"/>
            <p14:sldId id="2147481419"/>
            <p14:sldId id="2147481420"/>
            <p14:sldId id="2147481422"/>
            <p14:sldId id="2147481421"/>
            <p14:sldId id="2147481423"/>
            <p14:sldId id="29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ABE3"/>
    <a:srgbClr val="742774"/>
    <a:srgbClr val="8BDDF3"/>
    <a:srgbClr val="0066FF"/>
    <a:srgbClr val="DFA210"/>
    <a:srgbClr val="F1CA3D"/>
    <a:srgbClr val="F7DB63"/>
    <a:srgbClr val="F2C811"/>
    <a:srgbClr val="0B556A"/>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71327F-E28C-4DE6-84DA-A97B3B2E71A4}" v="741" dt="2025-01-29T12:07:32.69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62"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an De Castro" userId="84a4b5ad-8573-422f-8cde-9fcacdf20f37" providerId="ADAL" clId="{03EE5FE8-44C1-4A87-88E1-CEA887614AF3}"/>
    <pc:docChg chg="undo redo custSel addSld delSld modSld sldOrd modSection">
      <pc:chgData name="Allan De Castro" userId="84a4b5ad-8573-422f-8cde-9fcacdf20f37" providerId="ADAL" clId="{03EE5FE8-44C1-4A87-88E1-CEA887614AF3}" dt="2024-08-28T10:42:04.397" v="390"/>
      <pc:docMkLst>
        <pc:docMk/>
      </pc:docMkLst>
      <pc:sldChg chg="modSp mod">
        <pc:chgData name="Allan De Castro" userId="84a4b5ad-8573-422f-8cde-9fcacdf20f37" providerId="ADAL" clId="{03EE5FE8-44C1-4A87-88E1-CEA887614AF3}" dt="2024-08-24T19:11:43.896" v="122" actId="6549"/>
        <pc:sldMkLst>
          <pc:docMk/>
          <pc:sldMk cId="1743216632" sldId="261"/>
        </pc:sldMkLst>
        <pc:spChg chg="mod">
          <ac:chgData name="Allan De Castro" userId="84a4b5ad-8573-422f-8cde-9fcacdf20f37" providerId="ADAL" clId="{03EE5FE8-44C1-4A87-88E1-CEA887614AF3}" dt="2024-08-24T19:07:56.490" v="7" actId="20577"/>
          <ac:spMkLst>
            <pc:docMk/>
            <pc:sldMk cId="1743216632" sldId="261"/>
            <ac:spMk id="29" creationId="{CB892594-7024-4545-AEF5-72B22C06A1A3}"/>
          </ac:spMkLst>
        </pc:spChg>
        <pc:spChg chg="mod">
          <ac:chgData name="Allan De Castro" userId="84a4b5ad-8573-422f-8cde-9fcacdf20f37" providerId="ADAL" clId="{03EE5FE8-44C1-4A87-88E1-CEA887614AF3}" dt="2024-08-24T19:11:43.896" v="122" actId="6549"/>
          <ac:spMkLst>
            <pc:docMk/>
            <pc:sldMk cId="1743216632" sldId="261"/>
            <ac:spMk id="41" creationId="{309B52EE-F75E-4904-AF65-5BA395A3D838}"/>
          </ac:spMkLst>
        </pc:spChg>
        <pc:spChg chg="mod">
          <ac:chgData name="Allan De Castro" userId="84a4b5ad-8573-422f-8cde-9fcacdf20f37" providerId="ADAL" clId="{03EE5FE8-44C1-4A87-88E1-CEA887614AF3}" dt="2024-08-24T19:10:00.080" v="99" actId="6549"/>
          <ac:spMkLst>
            <pc:docMk/>
            <pc:sldMk cId="1743216632" sldId="261"/>
            <ac:spMk id="42" creationId="{4BCB5372-1AB6-44A8-AD04-1395BEABC92C}"/>
          </ac:spMkLst>
        </pc:spChg>
        <pc:picChg chg="mod">
          <ac:chgData name="Allan De Castro" userId="84a4b5ad-8573-422f-8cde-9fcacdf20f37" providerId="ADAL" clId="{03EE5FE8-44C1-4A87-88E1-CEA887614AF3}" dt="2024-08-24T19:10:21.823" v="121" actId="14826"/>
          <ac:picMkLst>
            <pc:docMk/>
            <pc:sldMk cId="1743216632" sldId="261"/>
            <ac:picMk id="76" creationId="{C329057C-A703-4234-8C36-15BC675BA225}"/>
          </ac:picMkLst>
        </pc:picChg>
      </pc:sldChg>
      <pc:sldChg chg="modSp mod">
        <pc:chgData name="Allan De Castro" userId="84a4b5ad-8573-422f-8cde-9fcacdf20f37" providerId="ADAL" clId="{03EE5FE8-44C1-4A87-88E1-CEA887614AF3}" dt="2024-08-24T19:09:17.325" v="78" actId="20577"/>
        <pc:sldMkLst>
          <pc:docMk/>
          <pc:sldMk cId="530844445" sldId="2147481261"/>
        </pc:sldMkLst>
        <pc:spChg chg="mod">
          <ac:chgData name="Allan De Castro" userId="84a4b5ad-8573-422f-8cde-9fcacdf20f37" providerId="ADAL" clId="{03EE5FE8-44C1-4A87-88E1-CEA887614AF3}" dt="2024-08-24T19:09:11.867" v="45" actId="6549"/>
          <ac:spMkLst>
            <pc:docMk/>
            <pc:sldMk cId="530844445" sldId="2147481261"/>
            <ac:spMk id="8" creationId="{88B82E67-C906-4FA9-BD44-A226DC6C19B0}"/>
          </ac:spMkLst>
        </pc:spChg>
        <pc:spChg chg="mod">
          <ac:chgData name="Allan De Castro" userId="84a4b5ad-8573-422f-8cde-9fcacdf20f37" providerId="ADAL" clId="{03EE5FE8-44C1-4A87-88E1-CEA887614AF3}" dt="2024-08-24T19:09:13.998" v="50" actId="20577"/>
          <ac:spMkLst>
            <pc:docMk/>
            <pc:sldMk cId="530844445" sldId="2147481261"/>
            <ac:spMk id="14" creationId="{6E31850A-D536-41F0-9D96-7836AAC5E502}"/>
          </ac:spMkLst>
        </pc:spChg>
        <pc:spChg chg="mod">
          <ac:chgData name="Allan De Castro" userId="84a4b5ad-8573-422f-8cde-9fcacdf20f37" providerId="ADAL" clId="{03EE5FE8-44C1-4A87-88E1-CEA887614AF3}" dt="2024-08-24T19:09:17.325" v="78" actId="20577"/>
          <ac:spMkLst>
            <pc:docMk/>
            <pc:sldMk cId="530844445" sldId="2147481261"/>
            <ac:spMk id="15" creationId="{039E4815-406A-447F-A41F-26286A4CD799}"/>
          </ac:spMkLst>
        </pc:spChg>
        <pc:picChg chg="mod">
          <ac:chgData name="Allan De Castro" userId="84a4b5ad-8573-422f-8cde-9fcacdf20f37" providerId="ADAL" clId="{03EE5FE8-44C1-4A87-88E1-CEA887614AF3}" dt="2024-08-24T19:08:57.067" v="41" actId="14826"/>
          <ac:picMkLst>
            <pc:docMk/>
            <pc:sldMk cId="530844445" sldId="2147481261"/>
            <ac:picMk id="7" creationId="{B0BD3314-776A-44E8-9050-B1333A393952}"/>
          </ac:picMkLst>
        </pc:picChg>
      </pc:sldChg>
      <pc:sldChg chg="modSp mod">
        <pc:chgData name="Allan De Castro" userId="84a4b5ad-8573-422f-8cde-9fcacdf20f37" providerId="ADAL" clId="{03EE5FE8-44C1-4A87-88E1-CEA887614AF3}" dt="2024-08-24T19:08:43.329" v="40" actId="27636"/>
        <pc:sldMkLst>
          <pc:docMk/>
          <pc:sldMk cId="24915280" sldId="2147481274"/>
        </pc:sldMkLst>
        <pc:spChg chg="mod">
          <ac:chgData name="Allan De Castro" userId="84a4b5ad-8573-422f-8cde-9fcacdf20f37" providerId="ADAL" clId="{03EE5FE8-44C1-4A87-88E1-CEA887614AF3}" dt="2024-08-24T19:08:27.971" v="32" actId="20577"/>
          <ac:spMkLst>
            <pc:docMk/>
            <pc:sldMk cId="24915280" sldId="2147481274"/>
            <ac:spMk id="8" creationId="{88B82E67-C906-4FA9-BD44-A226DC6C19B0}"/>
          </ac:spMkLst>
        </pc:spChg>
        <pc:spChg chg="mod">
          <ac:chgData name="Allan De Castro" userId="84a4b5ad-8573-422f-8cde-9fcacdf20f37" providerId="ADAL" clId="{03EE5FE8-44C1-4A87-88E1-CEA887614AF3}" dt="2024-08-24T19:08:35.683" v="34" actId="20577"/>
          <ac:spMkLst>
            <pc:docMk/>
            <pc:sldMk cId="24915280" sldId="2147481274"/>
            <ac:spMk id="14" creationId="{6E31850A-D536-41F0-9D96-7836AAC5E502}"/>
          </ac:spMkLst>
        </pc:spChg>
        <pc:spChg chg="mod">
          <ac:chgData name="Allan De Castro" userId="84a4b5ad-8573-422f-8cde-9fcacdf20f37" providerId="ADAL" clId="{03EE5FE8-44C1-4A87-88E1-CEA887614AF3}" dt="2024-08-24T19:08:43.329" v="40" actId="27636"/>
          <ac:spMkLst>
            <pc:docMk/>
            <pc:sldMk cId="24915280" sldId="2147481274"/>
            <ac:spMk id="15" creationId="{039E4815-406A-447F-A41F-26286A4CD799}"/>
          </ac:spMkLst>
        </pc:spChg>
        <pc:picChg chg="mod">
          <ac:chgData name="Allan De Castro" userId="84a4b5ad-8573-422f-8cde-9fcacdf20f37" providerId="ADAL" clId="{03EE5FE8-44C1-4A87-88E1-CEA887614AF3}" dt="2024-08-24T19:08:14.352" v="8" actId="14826"/>
          <ac:picMkLst>
            <pc:docMk/>
            <pc:sldMk cId="24915280" sldId="2147481274"/>
            <ac:picMk id="7" creationId="{B0BD3314-776A-44E8-9050-B1333A393952}"/>
          </ac:picMkLst>
        </pc:picChg>
      </pc:sldChg>
      <pc:sldChg chg="modSp mod modAnim">
        <pc:chgData name="Allan De Castro" userId="84a4b5ad-8573-422f-8cde-9fcacdf20f37" providerId="ADAL" clId="{03EE5FE8-44C1-4A87-88E1-CEA887614AF3}" dt="2024-08-26T06:50:51.664" v="350"/>
        <pc:sldMkLst>
          <pc:docMk/>
          <pc:sldMk cId="945659877" sldId="2147481292"/>
        </pc:sldMkLst>
        <pc:spChg chg="mod">
          <ac:chgData name="Allan De Castro" userId="84a4b5ad-8573-422f-8cde-9fcacdf20f37" providerId="ADAL" clId="{03EE5FE8-44C1-4A87-88E1-CEA887614AF3}" dt="2024-08-24T19:15:00.821" v="145"/>
          <ac:spMkLst>
            <pc:docMk/>
            <pc:sldMk cId="945659877" sldId="2147481292"/>
            <ac:spMk id="2" creationId="{342A0E56-D3AB-3F22-68C7-73AE82415A2D}"/>
          </ac:spMkLst>
        </pc:spChg>
        <pc:spChg chg="mod">
          <ac:chgData name="Allan De Castro" userId="84a4b5ad-8573-422f-8cde-9fcacdf20f37" providerId="ADAL" clId="{03EE5FE8-44C1-4A87-88E1-CEA887614AF3}" dt="2024-08-24T19:21:55.668" v="257" actId="6549"/>
          <ac:spMkLst>
            <pc:docMk/>
            <pc:sldMk cId="945659877" sldId="2147481292"/>
            <ac:spMk id="3" creationId="{8B88786A-74F4-1FA6-BC9F-8145B401BBC1}"/>
          </ac:spMkLst>
        </pc:spChg>
      </pc:sldChg>
      <pc:sldChg chg="addSp modSp add mod modAnim">
        <pc:chgData name="Allan De Castro" userId="84a4b5ad-8573-422f-8cde-9fcacdf20f37" providerId="ADAL" clId="{03EE5FE8-44C1-4A87-88E1-CEA887614AF3}" dt="2024-08-28T10:42:04.397" v="390"/>
        <pc:sldMkLst>
          <pc:docMk/>
          <pc:sldMk cId="1104462293" sldId="2147481300"/>
        </pc:sldMkLst>
        <pc:spChg chg="mod">
          <ac:chgData name="Allan De Castro" userId="84a4b5ad-8573-422f-8cde-9fcacdf20f37" providerId="ADAL" clId="{03EE5FE8-44C1-4A87-88E1-CEA887614AF3}" dt="2024-08-24T19:15:13.254" v="174" actId="20577"/>
          <ac:spMkLst>
            <pc:docMk/>
            <pc:sldMk cId="1104462293" sldId="2147481300"/>
            <ac:spMk id="2" creationId="{342A0E56-D3AB-3F22-68C7-73AE82415A2D}"/>
          </ac:spMkLst>
        </pc:spChg>
        <pc:spChg chg="mod">
          <ac:chgData name="Allan De Castro" userId="84a4b5ad-8573-422f-8cde-9fcacdf20f37" providerId="ADAL" clId="{03EE5FE8-44C1-4A87-88E1-CEA887614AF3}" dt="2024-08-26T06:41:16.081" v="326" actId="20577"/>
          <ac:spMkLst>
            <pc:docMk/>
            <pc:sldMk cId="1104462293" sldId="2147481300"/>
            <ac:spMk id="3" creationId="{8B88786A-74F4-1FA6-BC9F-8145B401BBC1}"/>
          </ac:spMkLst>
        </pc:spChg>
        <pc:spChg chg="mod">
          <ac:chgData name="Allan De Castro" userId="84a4b5ad-8573-422f-8cde-9fcacdf20f37" providerId="ADAL" clId="{03EE5FE8-44C1-4A87-88E1-CEA887614AF3}" dt="2024-08-24T19:16:30.104" v="209" actId="123"/>
          <ac:spMkLst>
            <pc:docMk/>
            <pc:sldMk cId="1104462293" sldId="2147481300"/>
            <ac:spMk id="6" creationId="{0A55C10C-3E8A-FE15-C4BE-E522F9EB8392}"/>
          </ac:spMkLst>
        </pc:spChg>
        <pc:spChg chg="mod">
          <ac:chgData name="Allan De Castro" userId="84a4b5ad-8573-422f-8cde-9fcacdf20f37" providerId="ADAL" clId="{03EE5FE8-44C1-4A87-88E1-CEA887614AF3}" dt="2024-08-24T19:16:35.058" v="210"/>
          <ac:spMkLst>
            <pc:docMk/>
            <pc:sldMk cId="1104462293" sldId="2147481300"/>
            <ac:spMk id="9" creationId="{043F6E20-F9FB-74E2-21A3-A03F28F47294}"/>
          </ac:spMkLst>
        </pc:spChg>
        <pc:spChg chg="mod">
          <ac:chgData name="Allan De Castro" userId="84a4b5ad-8573-422f-8cde-9fcacdf20f37" providerId="ADAL" clId="{03EE5FE8-44C1-4A87-88E1-CEA887614AF3}" dt="2024-08-24T19:25:23.620" v="318" actId="5793"/>
          <ac:spMkLst>
            <pc:docMk/>
            <pc:sldMk cId="1104462293" sldId="2147481300"/>
            <ac:spMk id="12" creationId="{FAB2D8D7-8469-AB19-918C-2181104CDD0A}"/>
          </ac:spMkLst>
        </pc:spChg>
        <pc:grpChg chg="add mod">
          <ac:chgData name="Allan De Castro" userId="84a4b5ad-8573-422f-8cde-9fcacdf20f37" providerId="ADAL" clId="{03EE5FE8-44C1-4A87-88E1-CEA887614AF3}" dt="2024-08-24T19:16:28.911" v="208" actId="1076"/>
          <ac:grpSpMkLst>
            <pc:docMk/>
            <pc:sldMk cId="1104462293" sldId="2147481300"/>
            <ac:grpSpMk id="5" creationId="{703177F1-A1D6-F2B8-EDB3-30E75018E39D}"/>
          </ac:grpSpMkLst>
        </pc:grpChg>
        <pc:grpChg chg="add mod">
          <ac:chgData name="Allan De Castro" userId="84a4b5ad-8573-422f-8cde-9fcacdf20f37" providerId="ADAL" clId="{03EE5FE8-44C1-4A87-88E1-CEA887614AF3}" dt="2024-08-24T19:16:35.058" v="210"/>
          <ac:grpSpMkLst>
            <pc:docMk/>
            <pc:sldMk cId="1104462293" sldId="2147481300"/>
            <ac:grpSpMk id="8" creationId="{B2EA3A2B-163E-9108-0FDC-D7771BE9797D}"/>
          </ac:grpSpMkLst>
        </pc:grpChg>
        <pc:grpChg chg="add mod">
          <ac:chgData name="Allan De Castro" userId="84a4b5ad-8573-422f-8cde-9fcacdf20f37" providerId="ADAL" clId="{03EE5FE8-44C1-4A87-88E1-CEA887614AF3}" dt="2024-08-24T19:25:03.379" v="310" actId="1036"/>
          <ac:grpSpMkLst>
            <pc:docMk/>
            <pc:sldMk cId="1104462293" sldId="2147481300"/>
            <ac:grpSpMk id="11" creationId="{81BF93DC-F67E-ADB5-8679-FE3D9D6A0590}"/>
          </ac:grpSpMkLst>
        </pc:grpChg>
        <pc:picChg chg="mod">
          <ac:chgData name="Allan De Castro" userId="84a4b5ad-8573-422f-8cde-9fcacdf20f37" providerId="ADAL" clId="{03EE5FE8-44C1-4A87-88E1-CEA887614AF3}" dt="2024-08-24T19:15:54.491" v="188"/>
          <ac:picMkLst>
            <pc:docMk/>
            <pc:sldMk cId="1104462293" sldId="2147481300"/>
            <ac:picMk id="7" creationId="{F0851AC6-2592-359C-3C11-24D38A5E3F77}"/>
          </ac:picMkLst>
        </pc:picChg>
        <pc:picChg chg="mod">
          <ac:chgData name="Allan De Castro" userId="84a4b5ad-8573-422f-8cde-9fcacdf20f37" providerId="ADAL" clId="{03EE5FE8-44C1-4A87-88E1-CEA887614AF3}" dt="2024-08-24T19:16:35.058" v="210"/>
          <ac:picMkLst>
            <pc:docMk/>
            <pc:sldMk cId="1104462293" sldId="2147481300"/>
            <ac:picMk id="10" creationId="{971D64C2-7A7A-D091-D7AE-7D41F50E24F0}"/>
          </ac:picMkLst>
        </pc:picChg>
        <pc:picChg chg="mod">
          <ac:chgData name="Allan De Castro" userId="84a4b5ad-8573-422f-8cde-9fcacdf20f37" providerId="ADAL" clId="{03EE5FE8-44C1-4A87-88E1-CEA887614AF3}" dt="2024-08-24T19:24:44.699" v="305"/>
          <ac:picMkLst>
            <pc:docMk/>
            <pc:sldMk cId="1104462293" sldId="2147481300"/>
            <ac:picMk id="13" creationId="{0ED31AD1-09FD-0088-8BF1-8B31EEE2E1E7}"/>
          </ac:picMkLst>
        </pc:picChg>
      </pc:sldChg>
      <pc:sldChg chg="delSp modSp add mod modAnim">
        <pc:chgData name="Allan De Castro" userId="84a4b5ad-8573-422f-8cde-9fcacdf20f37" providerId="ADAL" clId="{03EE5FE8-44C1-4A87-88E1-CEA887614AF3}" dt="2024-08-26T06:53:52.302" v="361"/>
        <pc:sldMkLst>
          <pc:docMk/>
          <pc:sldMk cId="65845352" sldId="2147481301"/>
        </pc:sldMkLst>
        <pc:spChg chg="mod">
          <ac:chgData name="Allan De Castro" userId="84a4b5ad-8573-422f-8cde-9fcacdf20f37" providerId="ADAL" clId="{03EE5FE8-44C1-4A87-88E1-CEA887614AF3}" dt="2024-08-24T19:16:50.257" v="213"/>
          <ac:spMkLst>
            <pc:docMk/>
            <pc:sldMk cId="65845352" sldId="2147481301"/>
            <ac:spMk id="2" creationId="{342A0E56-D3AB-3F22-68C7-73AE82415A2D}"/>
          </ac:spMkLst>
        </pc:spChg>
        <pc:spChg chg="mod">
          <ac:chgData name="Allan De Castro" userId="84a4b5ad-8573-422f-8cde-9fcacdf20f37" providerId="ADAL" clId="{03EE5FE8-44C1-4A87-88E1-CEA887614AF3}" dt="2024-08-26T06:53:50.481" v="360" actId="1076"/>
          <ac:spMkLst>
            <pc:docMk/>
            <pc:sldMk cId="65845352" sldId="2147481301"/>
            <ac:spMk id="3" creationId="{8B88786A-74F4-1FA6-BC9F-8145B401BBC1}"/>
          </ac:spMkLst>
        </pc:spChg>
        <pc:grpChg chg="del">
          <ac:chgData name="Allan De Castro" userId="84a4b5ad-8573-422f-8cde-9fcacdf20f37" providerId="ADAL" clId="{03EE5FE8-44C1-4A87-88E1-CEA887614AF3}" dt="2024-08-24T19:16:38.980" v="212" actId="478"/>
          <ac:grpSpMkLst>
            <pc:docMk/>
            <pc:sldMk cId="65845352" sldId="2147481301"/>
            <ac:grpSpMk id="5" creationId="{703177F1-A1D6-F2B8-EDB3-30E75018E39D}"/>
          </ac:grpSpMkLst>
        </pc:grpChg>
      </pc:sldChg>
      <pc:sldChg chg="addSp modSp add mod ord modAnim">
        <pc:chgData name="Allan De Castro" userId="84a4b5ad-8573-422f-8cde-9fcacdf20f37" providerId="ADAL" clId="{03EE5FE8-44C1-4A87-88E1-CEA887614AF3}" dt="2024-08-26T06:51:59.291" v="359"/>
        <pc:sldMkLst>
          <pc:docMk/>
          <pc:sldMk cId="3307753709" sldId="2147481302"/>
        </pc:sldMkLst>
        <pc:spChg chg="mod">
          <ac:chgData name="Allan De Castro" userId="84a4b5ad-8573-422f-8cde-9fcacdf20f37" providerId="ADAL" clId="{03EE5FE8-44C1-4A87-88E1-CEA887614AF3}" dt="2024-08-24T19:21:25.800" v="237"/>
          <ac:spMkLst>
            <pc:docMk/>
            <pc:sldMk cId="3307753709" sldId="2147481302"/>
            <ac:spMk id="2" creationId="{342A0E56-D3AB-3F22-68C7-73AE82415A2D}"/>
          </ac:spMkLst>
        </pc:spChg>
        <pc:spChg chg="mod">
          <ac:chgData name="Allan De Castro" userId="84a4b5ad-8573-422f-8cde-9fcacdf20f37" providerId="ADAL" clId="{03EE5FE8-44C1-4A87-88E1-CEA887614AF3}" dt="2024-08-24T19:20:42.795" v="234"/>
          <ac:spMkLst>
            <pc:docMk/>
            <pc:sldMk cId="3307753709" sldId="2147481302"/>
            <ac:spMk id="3" creationId="{8B88786A-74F4-1FA6-BC9F-8145B401BBC1}"/>
          </ac:spMkLst>
        </pc:spChg>
        <pc:spChg chg="add mod">
          <ac:chgData name="Allan De Castro" userId="84a4b5ad-8573-422f-8cde-9fcacdf20f37" providerId="ADAL" clId="{03EE5FE8-44C1-4A87-88E1-CEA887614AF3}" dt="2024-08-24T19:20:35.524" v="233" actId="1076"/>
          <ac:spMkLst>
            <pc:docMk/>
            <pc:sldMk cId="3307753709" sldId="2147481302"/>
            <ac:spMk id="10" creationId="{9DB81113-59F4-497B-5E30-62A5DE98266D}"/>
          </ac:spMkLst>
        </pc:spChg>
        <pc:spChg chg="add mod">
          <ac:chgData name="Allan De Castro" userId="84a4b5ad-8573-422f-8cde-9fcacdf20f37" providerId="ADAL" clId="{03EE5FE8-44C1-4A87-88E1-CEA887614AF3}" dt="2024-08-24T19:20:35.524" v="233" actId="1076"/>
          <ac:spMkLst>
            <pc:docMk/>
            <pc:sldMk cId="3307753709" sldId="2147481302"/>
            <ac:spMk id="11" creationId="{3E71D60C-1CEF-1894-EE12-6740409887E5}"/>
          </ac:spMkLst>
        </pc:spChg>
        <pc:picChg chg="add mod">
          <ac:chgData name="Allan De Castro" userId="84a4b5ad-8573-422f-8cde-9fcacdf20f37" providerId="ADAL" clId="{03EE5FE8-44C1-4A87-88E1-CEA887614AF3}" dt="2024-08-24T19:20:35.524" v="233" actId="1076"/>
          <ac:picMkLst>
            <pc:docMk/>
            <pc:sldMk cId="3307753709" sldId="2147481302"/>
            <ac:picMk id="5" creationId="{CE0EAB57-5377-B293-2032-FE76B0A8B3BD}"/>
          </ac:picMkLst>
        </pc:picChg>
        <pc:picChg chg="add mod">
          <ac:chgData name="Allan De Castro" userId="84a4b5ad-8573-422f-8cde-9fcacdf20f37" providerId="ADAL" clId="{03EE5FE8-44C1-4A87-88E1-CEA887614AF3}" dt="2024-08-24T19:20:35.524" v="233" actId="1076"/>
          <ac:picMkLst>
            <pc:docMk/>
            <pc:sldMk cId="3307753709" sldId="2147481302"/>
            <ac:picMk id="6" creationId="{AA03E37D-CD02-A0CD-9FC7-86378ACB5DFC}"/>
          </ac:picMkLst>
        </pc:picChg>
        <pc:picChg chg="add mod">
          <ac:chgData name="Allan De Castro" userId="84a4b5ad-8573-422f-8cde-9fcacdf20f37" providerId="ADAL" clId="{03EE5FE8-44C1-4A87-88E1-CEA887614AF3}" dt="2024-08-24T19:20:35.524" v="233" actId="1076"/>
          <ac:picMkLst>
            <pc:docMk/>
            <pc:sldMk cId="3307753709" sldId="2147481302"/>
            <ac:picMk id="7" creationId="{324F7026-92BB-D2D0-AC82-6533D973BAD3}"/>
          </ac:picMkLst>
        </pc:picChg>
        <pc:picChg chg="add mod">
          <ac:chgData name="Allan De Castro" userId="84a4b5ad-8573-422f-8cde-9fcacdf20f37" providerId="ADAL" clId="{03EE5FE8-44C1-4A87-88E1-CEA887614AF3}" dt="2024-08-24T19:20:35.524" v="233" actId="1076"/>
          <ac:picMkLst>
            <pc:docMk/>
            <pc:sldMk cId="3307753709" sldId="2147481302"/>
            <ac:picMk id="8" creationId="{527F2D0B-E6F5-22BE-2622-D54DA55B6BB4}"/>
          </ac:picMkLst>
        </pc:picChg>
        <pc:picChg chg="add mod">
          <ac:chgData name="Allan De Castro" userId="84a4b5ad-8573-422f-8cde-9fcacdf20f37" providerId="ADAL" clId="{03EE5FE8-44C1-4A87-88E1-CEA887614AF3}" dt="2024-08-24T19:20:35.524" v="233" actId="1076"/>
          <ac:picMkLst>
            <pc:docMk/>
            <pc:sldMk cId="3307753709" sldId="2147481302"/>
            <ac:picMk id="9" creationId="{0F683604-D392-792D-86FF-E69896C51C9B}"/>
          </ac:picMkLst>
        </pc:picChg>
      </pc:sldChg>
      <pc:sldChg chg="addSp delSp modSp add del mod modAnim">
        <pc:chgData name="Allan De Castro" userId="84a4b5ad-8573-422f-8cde-9fcacdf20f37" providerId="ADAL" clId="{03EE5FE8-44C1-4A87-88E1-CEA887614AF3}" dt="2024-08-28T08:05:27.342" v="389" actId="47"/>
        <pc:sldMkLst>
          <pc:docMk/>
          <pc:sldMk cId="1956978779" sldId="2147481313"/>
        </pc:sldMkLst>
        <pc:spChg chg="del">
          <ac:chgData name="Allan De Castro" userId="84a4b5ad-8573-422f-8cde-9fcacdf20f37" providerId="ADAL" clId="{03EE5FE8-44C1-4A87-88E1-CEA887614AF3}" dt="2024-08-28T06:53:16.514" v="387" actId="478"/>
          <ac:spMkLst>
            <pc:docMk/>
            <pc:sldMk cId="1956978779" sldId="2147481313"/>
            <ac:spMk id="2" creationId="{342A0E56-D3AB-3F22-68C7-73AE82415A2D}"/>
          </ac:spMkLst>
        </pc:spChg>
        <pc:spChg chg="mod">
          <ac:chgData name="Allan De Castro" userId="84a4b5ad-8573-422f-8cde-9fcacdf20f37" providerId="ADAL" clId="{03EE5FE8-44C1-4A87-88E1-CEA887614AF3}" dt="2024-08-28T06:53:13.195" v="386"/>
          <ac:spMkLst>
            <pc:docMk/>
            <pc:sldMk cId="1956978779" sldId="2147481313"/>
            <ac:spMk id="3" creationId="{8B88786A-74F4-1FA6-BC9F-8145B401BBC1}"/>
          </ac:spMkLst>
        </pc:spChg>
        <pc:spChg chg="add mod">
          <ac:chgData name="Allan De Castro" userId="84a4b5ad-8573-422f-8cde-9fcacdf20f37" providerId="ADAL" clId="{03EE5FE8-44C1-4A87-88E1-CEA887614AF3}" dt="2024-08-28T06:53:16.514" v="387" actId="478"/>
          <ac:spMkLst>
            <pc:docMk/>
            <pc:sldMk cId="1956978779" sldId="2147481313"/>
            <ac:spMk id="6" creationId="{E74A07CF-C2A6-E905-4264-AD604F00C5A8}"/>
          </ac:spMkLst>
        </pc:spChg>
      </pc:sldChg>
      <pc:sldChg chg="add">
        <pc:chgData name="Allan De Castro" userId="84a4b5ad-8573-422f-8cde-9fcacdf20f37" providerId="ADAL" clId="{03EE5FE8-44C1-4A87-88E1-CEA887614AF3}" dt="2024-08-28T08:05:25.846" v="388"/>
        <pc:sldMkLst>
          <pc:docMk/>
          <pc:sldMk cId="899642720" sldId="2147481316"/>
        </pc:sldMkLst>
      </pc:sldChg>
    </pc:docChg>
  </pc:docChgLst>
  <pc:docChgLst>
    <pc:chgData name="David Vachala" userId="91433487-0c4d-408d-9c05-4db9b7ff8fc7" providerId="ADAL" clId="{27FA0B29-6ABB-4E5E-8C58-A1C7B743EA9A}"/>
    <pc:docChg chg="addSld delSld modSection">
      <pc:chgData name="David Vachala" userId="91433487-0c4d-408d-9c05-4db9b7ff8fc7" providerId="ADAL" clId="{27FA0B29-6ABB-4E5E-8C58-A1C7B743EA9A}" dt="2024-10-17T19:08:46.574" v="11" actId="47"/>
      <pc:docMkLst>
        <pc:docMk/>
      </pc:docMkLst>
      <pc:sldChg chg="del">
        <pc:chgData name="David Vachala" userId="91433487-0c4d-408d-9c05-4db9b7ff8fc7" providerId="ADAL" clId="{27FA0B29-6ABB-4E5E-8C58-A1C7B743EA9A}" dt="2024-10-17T19:08:38.876" v="4" actId="47"/>
        <pc:sldMkLst>
          <pc:docMk/>
          <pc:sldMk cId="3310839663" sldId="2147468954"/>
        </pc:sldMkLst>
      </pc:sldChg>
      <pc:sldChg chg="del">
        <pc:chgData name="David Vachala" userId="91433487-0c4d-408d-9c05-4db9b7ff8fc7" providerId="ADAL" clId="{27FA0B29-6ABB-4E5E-8C58-A1C7B743EA9A}" dt="2024-10-17T19:08:41.719" v="7" actId="47"/>
        <pc:sldMkLst>
          <pc:docMk/>
          <pc:sldMk cId="1065684105" sldId="2147468957"/>
        </pc:sldMkLst>
      </pc:sldChg>
      <pc:sldChg chg="del">
        <pc:chgData name="David Vachala" userId="91433487-0c4d-408d-9c05-4db9b7ff8fc7" providerId="ADAL" clId="{27FA0B29-6ABB-4E5E-8C58-A1C7B743EA9A}" dt="2024-10-17T19:08:41.975" v="8" actId="47"/>
        <pc:sldMkLst>
          <pc:docMk/>
          <pc:sldMk cId="3271970921" sldId="2147468958"/>
        </pc:sldMkLst>
      </pc:sldChg>
      <pc:sldChg chg="del">
        <pc:chgData name="David Vachala" userId="91433487-0c4d-408d-9c05-4db9b7ff8fc7" providerId="ADAL" clId="{27FA0B29-6ABB-4E5E-8C58-A1C7B743EA9A}" dt="2024-10-17T19:08:42.208" v="9" actId="47"/>
        <pc:sldMkLst>
          <pc:docMk/>
          <pc:sldMk cId="1873736815" sldId="2147468959"/>
        </pc:sldMkLst>
      </pc:sldChg>
      <pc:sldChg chg="del">
        <pc:chgData name="David Vachala" userId="91433487-0c4d-408d-9c05-4db9b7ff8fc7" providerId="ADAL" clId="{27FA0B29-6ABB-4E5E-8C58-A1C7B743EA9A}" dt="2024-10-17T19:08:39.168" v="5" actId="47"/>
        <pc:sldMkLst>
          <pc:docMk/>
          <pc:sldMk cId="1964702423" sldId="2147468964"/>
        </pc:sldMkLst>
      </pc:sldChg>
      <pc:sldChg chg="del">
        <pc:chgData name="David Vachala" userId="91433487-0c4d-408d-9c05-4db9b7ff8fc7" providerId="ADAL" clId="{27FA0B29-6ABB-4E5E-8C58-A1C7B743EA9A}" dt="2024-10-17T19:08:46.574" v="11" actId="47"/>
        <pc:sldMkLst>
          <pc:docMk/>
          <pc:sldMk cId="2440769864" sldId="2147468965"/>
        </pc:sldMkLst>
      </pc:sldChg>
      <pc:sldChg chg="del">
        <pc:chgData name="David Vachala" userId="91433487-0c4d-408d-9c05-4db9b7ff8fc7" providerId="ADAL" clId="{27FA0B29-6ABB-4E5E-8C58-A1C7B743EA9A}" dt="2024-10-17T19:08:41.221" v="6" actId="47"/>
        <pc:sldMkLst>
          <pc:docMk/>
          <pc:sldMk cId="3410125502" sldId="2147478276"/>
        </pc:sldMkLst>
      </pc:sldChg>
      <pc:sldChg chg="del">
        <pc:chgData name="David Vachala" userId="91433487-0c4d-408d-9c05-4db9b7ff8fc7" providerId="ADAL" clId="{27FA0B29-6ABB-4E5E-8C58-A1C7B743EA9A}" dt="2024-10-17T19:08:36.258" v="1" actId="47"/>
        <pc:sldMkLst>
          <pc:docMk/>
          <pc:sldMk cId="3617193132" sldId="2147481344"/>
        </pc:sldMkLst>
      </pc:sldChg>
      <pc:sldChg chg="del">
        <pc:chgData name="David Vachala" userId="91433487-0c4d-408d-9c05-4db9b7ff8fc7" providerId="ADAL" clId="{27FA0B29-6ABB-4E5E-8C58-A1C7B743EA9A}" dt="2024-10-17T19:08:38.191" v="2" actId="47"/>
        <pc:sldMkLst>
          <pc:docMk/>
          <pc:sldMk cId="1106941848" sldId="2147481345"/>
        </pc:sldMkLst>
      </pc:sldChg>
      <pc:sldChg chg="del">
        <pc:chgData name="David Vachala" userId="91433487-0c4d-408d-9c05-4db9b7ff8fc7" providerId="ADAL" clId="{27FA0B29-6ABB-4E5E-8C58-A1C7B743EA9A}" dt="2024-10-17T19:08:38.589" v="3" actId="47"/>
        <pc:sldMkLst>
          <pc:docMk/>
          <pc:sldMk cId="3026064298" sldId="2147481346"/>
        </pc:sldMkLst>
      </pc:sldChg>
      <pc:sldChg chg="del">
        <pc:chgData name="David Vachala" userId="91433487-0c4d-408d-9c05-4db9b7ff8fc7" providerId="ADAL" clId="{27FA0B29-6ABB-4E5E-8C58-A1C7B743EA9A}" dt="2024-10-17T19:08:45.787" v="10" actId="47"/>
        <pc:sldMkLst>
          <pc:docMk/>
          <pc:sldMk cId="3219310727" sldId="2147481347"/>
        </pc:sldMkLst>
      </pc:sldChg>
      <pc:sldChg chg="new">
        <pc:chgData name="David Vachala" userId="91433487-0c4d-408d-9c05-4db9b7ff8fc7" providerId="ADAL" clId="{27FA0B29-6ABB-4E5E-8C58-A1C7B743EA9A}" dt="2024-10-17T19:08:34.825" v="0" actId="680"/>
        <pc:sldMkLst>
          <pc:docMk/>
          <pc:sldMk cId="362503517" sldId="2147481353"/>
        </pc:sldMkLst>
      </pc:sldChg>
      <pc:sldMasterChg chg="delSldLayout">
        <pc:chgData name="David Vachala" userId="91433487-0c4d-408d-9c05-4db9b7ff8fc7" providerId="ADAL" clId="{27FA0B29-6ABB-4E5E-8C58-A1C7B743EA9A}" dt="2024-10-17T19:08:41.221" v="6" actId="47"/>
        <pc:sldMasterMkLst>
          <pc:docMk/>
          <pc:sldMasterMk cId="2885650283" sldId="2147483648"/>
        </pc:sldMasterMkLst>
        <pc:sldLayoutChg chg="del">
          <pc:chgData name="David Vachala" userId="91433487-0c4d-408d-9c05-4db9b7ff8fc7" providerId="ADAL" clId="{27FA0B29-6ABB-4E5E-8C58-A1C7B743EA9A}" dt="2024-10-17T19:08:41.221" v="6" actId="47"/>
          <pc:sldLayoutMkLst>
            <pc:docMk/>
            <pc:sldMasterMk cId="2885650283" sldId="2147483648"/>
            <pc:sldLayoutMk cId="3902456674" sldId="2147483669"/>
          </pc:sldLayoutMkLst>
        </pc:sldLayoutChg>
      </pc:sldMasterChg>
    </pc:docChg>
  </pc:docChgLst>
  <pc:docChgLst>
    <pc:chgData name="David Vachala" userId="91433487-0c4d-408d-9c05-4db9b7ff8fc7" providerId="ADAL" clId="{446D7FFC-F822-4198-9B89-3BE753F047AA}"/>
    <pc:docChg chg="undo custSel addSld delSld modSld sldOrd modSection">
      <pc:chgData name="David Vachala" userId="91433487-0c4d-408d-9c05-4db9b7ff8fc7" providerId="ADAL" clId="{446D7FFC-F822-4198-9B89-3BE753F047AA}" dt="2024-04-24T10:44:59.029" v="548" actId="20577"/>
      <pc:docMkLst>
        <pc:docMk/>
      </pc:docMkLst>
      <pc:sldChg chg="modSp del mod">
        <pc:chgData name="David Vachala" userId="91433487-0c4d-408d-9c05-4db9b7ff8fc7" providerId="ADAL" clId="{446D7FFC-F822-4198-9B89-3BE753F047AA}" dt="2024-04-23T17:43:53.904" v="10" actId="47"/>
        <pc:sldMkLst>
          <pc:docMk/>
          <pc:sldMk cId="3674066786" sldId="256"/>
        </pc:sldMkLst>
        <pc:spChg chg="mod">
          <ac:chgData name="David Vachala" userId="91433487-0c4d-408d-9c05-4db9b7ff8fc7" providerId="ADAL" clId="{446D7FFC-F822-4198-9B89-3BE753F047AA}" dt="2024-04-23T17:43:48.189" v="9" actId="27636"/>
          <ac:spMkLst>
            <pc:docMk/>
            <pc:sldMk cId="3674066786" sldId="256"/>
            <ac:spMk id="8" creationId="{88B82E67-C906-4FA9-BD44-A226DC6C19B0}"/>
          </ac:spMkLst>
        </pc:spChg>
      </pc:sldChg>
      <pc:sldChg chg="del">
        <pc:chgData name="David Vachala" userId="91433487-0c4d-408d-9c05-4db9b7ff8fc7" providerId="ADAL" clId="{446D7FFC-F822-4198-9B89-3BE753F047AA}" dt="2024-04-23T17:43:56.247" v="11" actId="47"/>
        <pc:sldMkLst>
          <pc:docMk/>
          <pc:sldMk cId="1733871832" sldId="2147481172"/>
        </pc:sldMkLst>
      </pc:sldChg>
      <pc:sldChg chg="addSp delSp modSp mod">
        <pc:chgData name="David Vachala" userId="91433487-0c4d-408d-9c05-4db9b7ff8fc7" providerId="ADAL" clId="{446D7FFC-F822-4198-9B89-3BE753F047AA}" dt="2024-04-23T18:23:09.588" v="42" actId="1076"/>
        <pc:sldMkLst>
          <pc:docMk/>
          <pc:sldMk cId="2962404955" sldId="2147481185"/>
        </pc:sldMkLst>
        <pc:spChg chg="mod">
          <ac:chgData name="David Vachala" userId="91433487-0c4d-408d-9c05-4db9b7ff8fc7" providerId="ADAL" clId="{446D7FFC-F822-4198-9B89-3BE753F047AA}" dt="2024-04-23T18:19:57.123" v="30" actId="27636"/>
          <ac:spMkLst>
            <pc:docMk/>
            <pc:sldMk cId="2962404955" sldId="2147481185"/>
            <ac:spMk id="2" creationId="{8D07E74B-F0FF-C51A-A8BA-A61C5A3CF0FA}"/>
          </ac:spMkLst>
        </pc:spChg>
        <pc:spChg chg="mod">
          <ac:chgData name="David Vachala" userId="91433487-0c4d-408d-9c05-4db9b7ff8fc7" providerId="ADAL" clId="{446D7FFC-F822-4198-9B89-3BE753F047AA}" dt="2024-04-23T18:22:37.254" v="38" actId="20577"/>
          <ac:spMkLst>
            <pc:docMk/>
            <pc:sldMk cId="2962404955" sldId="2147481185"/>
            <ac:spMk id="3" creationId="{B8BD7BFB-A08B-67B8-D1F1-F726351A8282}"/>
          </ac:spMkLst>
        </pc:spChg>
        <pc:spChg chg="add mod">
          <ac:chgData name="David Vachala" userId="91433487-0c4d-408d-9c05-4db9b7ff8fc7" providerId="ADAL" clId="{446D7FFC-F822-4198-9B89-3BE753F047AA}" dt="2024-04-23T18:23:09.588" v="42" actId="1076"/>
          <ac:spMkLst>
            <pc:docMk/>
            <pc:sldMk cId="2962404955" sldId="2147481185"/>
            <ac:spMk id="6" creationId="{29A8C86D-C49A-8450-CCEB-F85FF00AC54D}"/>
          </ac:spMkLst>
        </pc:spChg>
        <pc:picChg chg="add mod">
          <ac:chgData name="David Vachala" userId="91433487-0c4d-408d-9c05-4db9b7ff8fc7" providerId="ADAL" clId="{446D7FFC-F822-4198-9B89-3BE753F047AA}" dt="2024-04-23T18:22:45.252" v="40" actId="1076"/>
          <ac:picMkLst>
            <pc:docMk/>
            <pc:sldMk cId="2962404955" sldId="2147481185"/>
            <ac:picMk id="1026" creationId="{9C06997C-1EEC-F91D-1585-BE87C28869EA}"/>
          </ac:picMkLst>
        </pc:picChg>
        <pc:picChg chg="add del mod">
          <ac:chgData name="David Vachala" userId="91433487-0c4d-408d-9c05-4db9b7ff8fc7" providerId="ADAL" clId="{446D7FFC-F822-4198-9B89-3BE753F047AA}" dt="2024-04-23T18:21:40.386" v="31" actId="478"/>
          <ac:picMkLst>
            <pc:docMk/>
            <pc:sldMk cId="2962404955" sldId="2147481185"/>
            <ac:picMk id="1028" creationId="{96447273-7549-A7DB-0AE7-41757023AFB1}"/>
          </ac:picMkLst>
        </pc:picChg>
      </pc:sldChg>
      <pc:sldChg chg="modSp add mod">
        <pc:chgData name="David Vachala" userId="91433487-0c4d-408d-9c05-4db9b7ff8fc7" providerId="ADAL" clId="{446D7FFC-F822-4198-9B89-3BE753F047AA}" dt="2024-04-23T17:43:47.927" v="8" actId="27636"/>
        <pc:sldMkLst>
          <pc:docMk/>
          <pc:sldMk cId="1614653592" sldId="2147481186"/>
        </pc:sldMkLst>
        <pc:spChg chg="mod">
          <ac:chgData name="David Vachala" userId="91433487-0c4d-408d-9c05-4db9b7ff8fc7" providerId="ADAL" clId="{446D7FFC-F822-4198-9B89-3BE753F047AA}" dt="2024-04-23T17:43:47.927" v="8" actId="27636"/>
          <ac:spMkLst>
            <pc:docMk/>
            <pc:sldMk cId="1614653592" sldId="2147481186"/>
            <ac:spMk id="8" creationId="{88B82E67-C906-4FA9-BD44-A226DC6C19B0}"/>
          </ac:spMkLst>
        </pc:spChg>
      </pc:sldChg>
      <pc:sldChg chg="modSp add del mod">
        <pc:chgData name="David Vachala" userId="91433487-0c4d-408d-9c05-4db9b7ff8fc7" providerId="ADAL" clId="{446D7FFC-F822-4198-9B89-3BE753F047AA}" dt="2024-04-23T17:43:47.722" v="6"/>
        <pc:sldMkLst>
          <pc:docMk/>
          <pc:sldMk cId="3872566479" sldId="2147481186"/>
        </pc:sldMkLst>
        <pc:spChg chg="mod">
          <ac:chgData name="David Vachala" userId="91433487-0c4d-408d-9c05-4db9b7ff8fc7" providerId="ADAL" clId="{446D7FFC-F822-4198-9B89-3BE753F047AA}" dt="2024-04-23T17:43:47.722" v="6"/>
          <ac:spMkLst>
            <pc:docMk/>
            <pc:sldMk cId="3872566479" sldId="2147481186"/>
            <ac:spMk id="8" creationId="{88B82E67-C906-4FA9-BD44-A226DC6C19B0}"/>
          </ac:spMkLst>
        </pc:spChg>
      </pc:sldChg>
      <pc:sldChg chg="add del">
        <pc:chgData name="David Vachala" userId="91433487-0c4d-408d-9c05-4db9b7ff8fc7" providerId="ADAL" clId="{446D7FFC-F822-4198-9B89-3BE753F047AA}" dt="2024-04-23T17:43:47.722" v="6"/>
        <pc:sldMkLst>
          <pc:docMk/>
          <pc:sldMk cId="1719247953" sldId="2147481187"/>
        </pc:sldMkLst>
      </pc:sldChg>
      <pc:sldChg chg="add">
        <pc:chgData name="David Vachala" userId="91433487-0c4d-408d-9c05-4db9b7ff8fc7" providerId="ADAL" clId="{446D7FFC-F822-4198-9B89-3BE753F047AA}" dt="2024-04-23T17:43:47.837" v="7"/>
        <pc:sldMkLst>
          <pc:docMk/>
          <pc:sldMk cId="3019131811" sldId="2147481187"/>
        </pc:sldMkLst>
      </pc:sldChg>
      <pc:sldChg chg="add del">
        <pc:chgData name="David Vachala" userId="91433487-0c4d-408d-9c05-4db9b7ff8fc7" providerId="ADAL" clId="{446D7FFC-F822-4198-9B89-3BE753F047AA}" dt="2024-04-23T17:43:47.837" v="7"/>
        <pc:sldMkLst>
          <pc:docMk/>
          <pc:sldMk cId="2460629671" sldId="2147481188"/>
        </pc:sldMkLst>
      </pc:sldChg>
      <pc:sldChg chg="add del">
        <pc:chgData name="David Vachala" userId="91433487-0c4d-408d-9c05-4db9b7ff8fc7" providerId="ADAL" clId="{446D7FFC-F822-4198-9B89-3BE753F047AA}" dt="2024-04-23T17:43:47.837" v="7"/>
        <pc:sldMkLst>
          <pc:docMk/>
          <pc:sldMk cId="1716874063" sldId="2147481189"/>
        </pc:sldMkLst>
      </pc:sldChg>
      <pc:sldChg chg="add del">
        <pc:chgData name="David Vachala" userId="91433487-0c4d-408d-9c05-4db9b7ff8fc7" providerId="ADAL" clId="{446D7FFC-F822-4198-9B89-3BE753F047AA}" dt="2024-04-23T17:43:47.837" v="7"/>
        <pc:sldMkLst>
          <pc:docMk/>
          <pc:sldMk cId="3644991309" sldId="2147481190"/>
        </pc:sldMkLst>
      </pc:sldChg>
      <pc:sldChg chg="add del">
        <pc:chgData name="David Vachala" userId="91433487-0c4d-408d-9c05-4db9b7ff8fc7" providerId="ADAL" clId="{446D7FFC-F822-4198-9B89-3BE753F047AA}" dt="2024-04-23T17:43:47.837" v="7"/>
        <pc:sldMkLst>
          <pc:docMk/>
          <pc:sldMk cId="1599819194" sldId="2147481191"/>
        </pc:sldMkLst>
      </pc:sldChg>
      <pc:sldChg chg="add del">
        <pc:chgData name="David Vachala" userId="91433487-0c4d-408d-9c05-4db9b7ff8fc7" providerId="ADAL" clId="{446D7FFC-F822-4198-9B89-3BE753F047AA}" dt="2024-04-23T17:43:47.837" v="7"/>
        <pc:sldMkLst>
          <pc:docMk/>
          <pc:sldMk cId="765093773" sldId="2147481192"/>
        </pc:sldMkLst>
      </pc:sldChg>
      <pc:sldChg chg="add del">
        <pc:chgData name="David Vachala" userId="91433487-0c4d-408d-9c05-4db9b7ff8fc7" providerId="ADAL" clId="{446D7FFC-F822-4198-9B89-3BE753F047AA}" dt="2024-04-23T17:43:47.837" v="7"/>
        <pc:sldMkLst>
          <pc:docMk/>
          <pc:sldMk cId="902682635" sldId="2147481193"/>
        </pc:sldMkLst>
      </pc:sldChg>
      <pc:sldChg chg="add del">
        <pc:chgData name="David Vachala" userId="91433487-0c4d-408d-9c05-4db9b7ff8fc7" providerId="ADAL" clId="{446D7FFC-F822-4198-9B89-3BE753F047AA}" dt="2024-04-23T17:43:47.837" v="7"/>
        <pc:sldMkLst>
          <pc:docMk/>
          <pc:sldMk cId="524552491" sldId="2147481194"/>
        </pc:sldMkLst>
      </pc:sldChg>
      <pc:sldChg chg="add del">
        <pc:chgData name="David Vachala" userId="91433487-0c4d-408d-9c05-4db9b7ff8fc7" providerId="ADAL" clId="{446D7FFC-F822-4198-9B89-3BE753F047AA}" dt="2024-04-23T17:43:47.837" v="7"/>
        <pc:sldMkLst>
          <pc:docMk/>
          <pc:sldMk cId="30713276" sldId="2147481195"/>
        </pc:sldMkLst>
      </pc:sldChg>
      <pc:sldChg chg="add del">
        <pc:chgData name="David Vachala" userId="91433487-0c4d-408d-9c05-4db9b7ff8fc7" providerId="ADAL" clId="{446D7FFC-F822-4198-9B89-3BE753F047AA}" dt="2024-04-23T17:43:47.837" v="7"/>
        <pc:sldMkLst>
          <pc:docMk/>
          <pc:sldMk cId="2793067698" sldId="2147481196"/>
        </pc:sldMkLst>
      </pc:sldChg>
      <pc:sldChg chg="add del">
        <pc:chgData name="David Vachala" userId="91433487-0c4d-408d-9c05-4db9b7ff8fc7" providerId="ADAL" clId="{446D7FFC-F822-4198-9B89-3BE753F047AA}" dt="2024-04-23T17:43:47.837" v="7"/>
        <pc:sldMkLst>
          <pc:docMk/>
          <pc:sldMk cId="3846904288" sldId="2147481197"/>
        </pc:sldMkLst>
      </pc:sldChg>
      <pc:sldChg chg="add del">
        <pc:chgData name="David Vachala" userId="91433487-0c4d-408d-9c05-4db9b7ff8fc7" providerId="ADAL" clId="{446D7FFC-F822-4198-9B89-3BE753F047AA}" dt="2024-04-23T17:43:47.837" v="7"/>
        <pc:sldMkLst>
          <pc:docMk/>
          <pc:sldMk cId="3783559640" sldId="2147481198"/>
        </pc:sldMkLst>
      </pc:sldChg>
      <pc:sldChg chg="add del">
        <pc:chgData name="David Vachala" userId="91433487-0c4d-408d-9c05-4db9b7ff8fc7" providerId="ADAL" clId="{446D7FFC-F822-4198-9B89-3BE753F047AA}" dt="2024-04-23T17:43:47.837" v="7"/>
        <pc:sldMkLst>
          <pc:docMk/>
          <pc:sldMk cId="1698196507" sldId="2147481199"/>
        </pc:sldMkLst>
      </pc:sldChg>
      <pc:sldChg chg="add del">
        <pc:chgData name="David Vachala" userId="91433487-0c4d-408d-9c05-4db9b7ff8fc7" providerId="ADAL" clId="{446D7FFC-F822-4198-9B89-3BE753F047AA}" dt="2024-04-23T17:43:47.837" v="7"/>
        <pc:sldMkLst>
          <pc:docMk/>
          <pc:sldMk cId="1331962089" sldId="2147481200"/>
        </pc:sldMkLst>
      </pc:sldChg>
      <pc:sldChg chg="add del">
        <pc:chgData name="David Vachala" userId="91433487-0c4d-408d-9c05-4db9b7ff8fc7" providerId="ADAL" clId="{446D7FFC-F822-4198-9B89-3BE753F047AA}" dt="2024-04-23T17:43:47.837" v="7"/>
        <pc:sldMkLst>
          <pc:docMk/>
          <pc:sldMk cId="2662729588" sldId="2147481201"/>
        </pc:sldMkLst>
      </pc:sldChg>
      <pc:sldChg chg="add del">
        <pc:chgData name="David Vachala" userId="91433487-0c4d-408d-9c05-4db9b7ff8fc7" providerId="ADAL" clId="{446D7FFC-F822-4198-9B89-3BE753F047AA}" dt="2024-04-23T17:43:47.837" v="7"/>
        <pc:sldMkLst>
          <pc:docMk/>
          <pc:sldMk cId="1882776218" sldId="2147481202"/>
        </pc:sldMkLst>
      </pc:sldChg>
      <pc:sldChg chg="add del">
        <pc:chgData name="David Vachala" userId="91433487-0c4d-408d-9c05-4db9b7ff8fc7" providerId="ADAL" clId="{446D7FFC-F822-4198-9B89-3BE753F047AA}" dt="2024-04-23T17:43:47.837" v="7"/>
        <pc:sldMkLst>
          <pc:docMk/>
          <pc:sldMk cId="2188586832" sldId="2147481203"/>
        </pc:sldMkLst>
      </pc:sldChg>
      <pc:sldChg chg="add del">
        <pc:chgData name="David Vachala" userId="91433487-0c4d-408d-9c05-4db9b7ff8fc7" providerId="ADAL" clId="{446D7FFC-F822-4198-9B89-3BE753F047AA}" dt="2024-04-23T17:43:47.837" v="7"/>
        <pc:sldMkLst>
          <pc:docMk/>
          <pc:sldMk cId="1680041391" sldId="2147481204"/>
        </pc:sldMkLst>
      </pc:sldChg>
      <pc:sldChg chg="add del">
        <pc:chgData name="David Vachala" userId="91433487-0c4d-408d-9c05-4db9b7ff8fc7" providerId="ADAL" clId="{446D7FFC-F822-4198-9B89-3BE753F047AA}" dt="2024-04-23T17:43:47.837" v="7"/>
        <pc:sldMkLst>
          <pc:docMk/>
          <pc:sldMk cId="2309318632" sldId="2147481205"/>
        </pc:sldMkLst>
      </pc:sldChg>
      <pc:sldChg chg="add del">
        <pc:chgData name="David Vachala" userId="91433487-0c4d-408d-9c05-4db9b7ff8fc7" providerId="ADAL" clId="{446D7FFC-F822-4198-9B89-3BE753F047AA}" dt="2024-04-23T17:43:47.837" v="7"/>
        <pc:sldMkLst>
          <pc:docMk/>
          <pc:sldMk cId="4247859210" sldId="2147481206"/>
        </pc:sldMkLst>
      </pc:sldChg>
      <pc:sldChg chg="add">
        <pc:chgData name="David Vachala" userId="91433487-0c4d-408d-9c05-4db9b7ff8fc7" providerId="ADAL" clId="{446D7FFC-F822-4198-9B89-3BE753F047AA}" dt="2024-04-23T17:43:47.837" v="7"/>
        <pc:sldMkLst>
          <pc:docMk/>
          <pc:sldMk cId="1948952389" sldId="2147481207"/>
        </pc:sldMkLst>
      </pc:sldChg>
      <pc:sldChg chg="add del">
        <pc:chgData name="David Vachala" userId="91433487-0c4d-408d-9c05-4db9b7ff8fc7" providerId="ADAL" clId="{446D7FFC-F822-4198-9B89-3BE753F047AA}" dt="2024-04-23T17:43:47.722" v="6"/>
        <pc:sldMkLst>
          <pc:docMk/>
          <pc:sldMk cId="2278002673" sldId="2147481207"/>
        </pc:sldMkLst>
      </pc:sldChg>
      <pc:sldChg chg="addSp delSp modSp add mod">
        <pc:chgData name="David Vachala" userId="91433487-0c4d-408d-9c05-4db9b7ff8fc7" providerId="ADAL" clId="{446D7FFC-F822-4198-9B89-3BE753F047AA}" dt="2024-04-24T06:44:01.499" v="393" actId="14100"/>
        <pc:sldMkLst>
          <pc:docMk/>
          <pc:sldMk cId="505229821" sldId="2147481208"/>
        </pc:sldMkLst>
        <pc:spChg chg="mod">
          <ac:chgData name="David Vachala" userId="91433487-0c4d-408d-9c05-4db9b7ff8fc7" providerId="ADAL" clId="{446D7FFC-F822-4198-9B89-3BE753F047AA}" dt="2024-04-23T18:25:21.540" v="68" actId="20577"/>
          <ac:spMkLst>
            <pc:docMk/>
            <pc:sldMk cId="505229821" sldId="2147481208"/>
            <ac:spMk id="2" creationId="{001BD6AA-CE6D-BFE0-12B7-705AD6CE2557}"/>
          </ac:spMkLst>
        </pc:spChg>
        <pc:spChg chg="add del mod">
          <ac:chgData name="David Vachala" userId="91433487-0c4d-408d-9c05-4db9b7ff8fc7" providerId="ADAL" clId="{446D7FFC-F822-4198-9B89-3BE753F047AA}" dt="2024-04-24T06:44:01.499" v="393" actId="14100"/>
          <ac:spMkLst>
            <pc:docMk/>
            <pc:sldMk cId="505229821" sldId="2147481208"/>
            <ac:spMk id="3" creationId="{23FC1322-CCBD-796D-EE01-D114F5A46F0D}"/>
          </ac:spMkLst>
        </pc:spChg>
        <pc:picChg chg="add del mod ord">
          <ac:chgData name="David Vachala" userId="91433487-0c4d-408d-9c05-4db9b7ff8fc7" providerId="ADAL" clId="{446D7FFC-F822-4198-9B89-3BE753F047AA}" dt="2024-04-23T18:24:01.299" v="48" actId="22"/>
          <ac:picMkLst>
            <pc:docMk/>
            <pc:sldMk cId="505229821" sldId="2147481208"/>
            <ac:picMk id="6" creationId="{ABFE93E3-A20E-35F8-D738-A9247EFAF802}"/>
          </ac:picMkLst>
        </pc:picChg>
        <pc:picChg chg="add mod">
          <ac:chgData name="David Vachala" userId="91433487-0c4d-408d-9c05-4db9b7ff8fc7" providerId="ADAL" clId="{446D7FFC-F822-4198-9B89-3BE753F047AA}" dt="2024-04-23T18:24:09.675" v="53" actId="1076"/>
          <ac:picMkLst>
            <pc:docMk/>
            <pc:sldMk cId="505229821" sldId="2147481208"/>
            <ac:picMk id="8" creationId="{EA43EEC9-D613-D18D-2D3F-A14BC3CD94C9}"/>
          </ac:picMkLst>
        </pc:picChg>
      </pc:sldChg>
      <pc:sldChg chg="addSp modSp add mod ord">
        <pc:chgData name="David Vachala" userId="91433487-0c4d-408d-9c05-4db9b7ff8fc7" providerId="ADAL" clId="{446D7FFC-F822-4198-9B89-3BE753F047AA}" dt="2024-04-24T07:05:53.170" v="533" actId="14100"/>
        <pc:sldMkLst>
          <pc:docMk/>
          <pc:sldMk cId="3161466547" sldId="2147481209"/>
        </pc:sldMkLst>
        <pc:spChg chg="mod">
          <ac:chgData name="David Vachala" userId="91433487-0c4d-408d-9c05-4db9b7ff8fc7" providerId="ADAL" clId="{446D7FFC-F822-4198-9B89-3BE753F047AA}" dt="2024-04-23T18:27:32.686" v="78" actId="27636"/>
          <ac:spMkLst>
            <pc:docMk/>
            <pc:sldMk cId="3161466547" sldId="2147481209"/>
            <ac:spMk id="2" creationId="{5812A4EC-CFF9-DBFC-4409-9F3E04137140}"/>
          </ac:spMkLst>
        </pc:spChg>
        <pc:spChg chg="mod">
          <ac:chgData name="David Vachala" userId="91433487-0c4d-408d-9c05-4db9b7ff8fc7" providerId="ADAL" clId="{446D7FFC-F822-4198-9B89-3BE753F047AA}" dt="2024-04-23T18:29:48.529" v="186" actId="20577"/>
          <ac:spMkLst>
            <pc:docMk/>
            <pc:sldMk cId="3161466547" sldId="2147481209"/>
            <ac:spMk id="3" creationId="{081EA1E2-8143-CE07-76FB-46D595EE03CC}"/>
          </ac:spMkLst>
        </pc:spChg>
        <pc:spChg chg="add mod">
          <ac:chgData name="David Vachala" userId="91433487-0c4d-408d-9c05-4db9b7ff8fc7" providerId="ADAL" clId="{446D7FFC-F822-4198-9B89-3BE753F047AA}" dt="2024-04-24T07:05:53.170" v="533" actId="14100"/>
          <ac:spMkLst>
            <pc:docMk/>
            <pc:sldMk cId="3161466547" sldId="2147481209"/>
            <ac:spMk id="6" creationId="{C2F4D1D8-A649-D32A-1E43-9B724DCE612C}"/>
          </ac:spMkLst>
        </pc:spChg>
        <pc:picChg chg="add mod">
          <ac:chgData name="David Vachala" userId="91433487-0c4d-408d-9c05-4db9b7ff8fc7" providerId="ADAL" clId="{446D7FFC-F822-4198-9B89-3BE753F047AA}" dt="2024-04-23T18:27:51.663" v="81" actId="1076"/>
          <ac:picMkLst>
            <pc:docMk/>
            <pc:sldMk cId="3161466547" sldId="2147481209"/>
            <ac:picMk id="2050" creationId="{A7F84770-669C-CB09-BE28-42303D17A4DE}"/>
          </ac:picMkLst>
        </pc:picChg>
        <pc:picChg chg="add mod">
          <ac:chgData name="David Vachala" userId="91433487-0c4d-408d-9c05-4db9b7ff8fc7" providerId="ADAL" clId="{446D7FFC-F822-4198-9B89-3BE753F047AA}" dt="2024-04-24T07:05:50.468" v="532" actId="1076"/>
          <ac:picMkLst>
            <pc:docMk/>
            <pc:sldMk cId="3161466547" sldId="2147481209"/>
            <ac:picMk id="2052" creationId="{FD49AED0-608B-80AF-3FCB-9C72F38580F4}"/>
          </ac:picMkLst>
        </pc:picChg>
      </pc:sldChg>
      <pc:sldChg chg="addSp modSp add mod">
        <pc:chgData name="David Vachala" userId="91433487-0c4d-408d-9c05-4db9b7ff8fc7" providerId="ADAL" clId="{446D7FFC-F822-4198-9B89-3BE753F047AA}" dt="2024-04-23T18:30:55.583" v="232" actId="14100"/>
        <pc:sldMkLst>
          <pc:docMk/>
          <pc:sldMk cId="419139086" sldId="2147481210"/>
        </pc:sldMkLst>
        <pc:spChg chg="mod">
          <ac:chgData name="David Vachala" userId="91433487-0c4d-408d-9c05-4db9b7ff8fc7" providerId="ADAL" clId="{446D7FFC-F822-4198-9B89-3BE753F047AA}" dt="2024-04-23T18:30:16.642" v="222" actId="20577"/>
          <ac:spMkLst>
            <pc:docMk/>
            <pc:sldMk cId="419139086" sldId="2147481210"/>
            <ac:spMk id="2" creationId="{B1BEA49D-E91B-61C4-7F63-3090D43E4055}"/>
          </ac:spMkLst>
        </pc:spChg>
        <pc:spChg chg="mod">
          <ac:chgData name="David Vachala" userId="91433487-0c4d-408d-9c05-4db9b7ff8fc7" providerId="ADAL" clId="{446D7FFC-F822-4198-9B89-3BE753F047AA}" dt="2024-04-23T18:30:55.583" v="232" actId="14100"/>
          <ac:spMkLst>
            <pc:docMk/>
            <pc:sldMk cId="419139086" sldId="2147481210"/>
            <ac:spMk id="3" creationId="{F7F593C1-5E8D-A3F4-E370-B11521224444}"/>
          </ac:spMkLst>
        </pc:spChg>
        <pc:picChg chg="add mod">
          <ac:chgData name="David Vachala" userId="91433487-0c4d-408d-9c05-4db9b7ff8fc7" providerId="ADAL" clId="{446D7FFC-F822-4198-9B89-3BE753F047AA}" dt="2024-04-23T18:30:03.965" v="191" actId="1076"/>
          <ac:picMkLst>
            <pc:docMk/>
            <pc:sldMk cId="419139086" sldId="2147481210"/>
            <ac:picMk id="3074" creationId="{1A13F354-EDC4-1572-05C5-58F10FCB45AE}"/>
          </ac:picMkLst>
        </pc:picChg>
      </pc:sldChg>
      <pc:sldChg chg="addSp modSp add mod">
        <pc:chgData name="David Vachala" userId="91433487-0c4d-408d-9c05-4db9b7ff8fc7" providerId="ADAL" clId="{446D7FFC-F822-4198-9B89-3BE753F047AA}" dt="2024-04-23T18:32:24.602" v="291" actId="20577"/>
        <pc:sldMkLst>
          <pc:docMk/>
          <pc:sldMk cId="1685391776" sldId="2147481211"/>
        </pc:sldMkLst>
        <pc:spChg chg="mod">
          <ac:chgData name="David Vachala" userId="91433487-0c4d-408d-9c05-4db9b7ff8fc7" providerId="ADAL" clId="{446D7FFC-F822-4198-9B89-3BE753F047AA}" dt="2024-04-23T18:32:24.602" v="291" actId="20577"/>
          <ac:spMkLst>
            <pc:docMk/>
            <pc:sldMk cId="1685391776" sldId="2147481211"/>
            <ac:spMk id="2" creationId="{B3710E60-6032-CDC5-BD04-442A2A9FF8DF}"/>
          </ac:spMkLst>
        </pc:spChg>
        <pc:spChg chg="mod">
          <ac:chgData name="David Vachala" userId="91433487-0c4d-408d-9c05-4db9b7ff8fc7" providerId="ADAL" clId="{446D7FFC-F822-4198-9B89-3BE753F047AA}" dt="2024-04-23T18:32:01.459" v="242" actId="27636"/>
          <ac:spMkLst>
            <pc:docMk/>
            <pc:sldMk cId="1685391776" sldId="2147481211"/>
            <ac:spMk id="3" creationId="{50E98FF5-4CC2-8F56-E92C-014DE2EFD345}"/>
          </ac:spMkLst>
        </pc:spChg>
        <pc:spChg chg="add mod">
          <ac:chgData name="David Vachala" userId="91433487-0c4d-408d-9c05-4db9b7ff8fc7" providerId="ADAL" clId="{446D7FFC-F822-4198-9B89-3BE753F047AA}" dt="2024-04-23T18:31:35.363" v="240" actId="1076"/>
          <ac:spMkLst>
            <pc:docMk/>
            <pc:sldMk cId="1685391776" sldId="2147481211"/>
            <ac:spMk id="6" creationId="{E9033A90-6F1C-58D9-6257-8911EBB4E7DA}"/>
          </ac:spMkLst>
        </pc:spChg>
        <pc:picChg chg="add mod">
          <ac:chgData name="David Vachala" userId="91433487-0c4d-408d-9c05-4db9b7ff8fc7" providerId="ADAL" clId="{446D7FFC-F822-4198-9B89-3BE753F047AA}" dt="2024-04-23T18:31:14.712" v="237" actId="1076"/>
          <ac:picMkLst>
            <pc:docMk/>
            <pc:sldMk cId="1685391776" sldId="2147481211"/>
            <ac:picMk id="4098" creationId="{43BC304F-6D10-1A06-E4D3-A67D58C7079E}"/>
          </ac:picMkLst>
        </pc:picChg>
      </pc:sldChg>
      <pc:sldChg chg="addSp modSp new del mod">
        <pc:chgData name="David Vachala" userId="91433487-0c4d-408d-9c05-4db9b7ff8fc7" providerId="ADAL" clId="{446D7FFC-F822-4198-9B89-3BE753F047AA}" dt="2024-04-24T06:51:19.287" v="465" actId="47"/>
        <pc:sldMkLst>
          <pc:docMk/>
          <pc:sldMk cId="4292396252" sldId="2147481212"/>
        </pc:sldMkLst>
        <pc:spChg chg="mod">
          <ac:chgData name="David Vachala" userId="91433487-0c4d-408d-9c05-4db9b7ff8fc7" providerId="ADAL" clId="{446D7FFC-F822-4198-9B89-3BE753F047AA}" dt="2024-04-23T18:34:12.915" v="331" actId="20577"/>
          <ac:spMkLst>
            <pc:docMk/>
            <pc:sldMk cId="4292396252" sldId="2147481212"/>
            <ac:spMk id="2" creationId="{39CFEDCD-82FF-2F8E-06B5-865FAC391E07}"/>
          </ac:spMkLst>
        </pc:spChg>
        <pc:spChg chg="mod">
          <ac:chgData name="David Vachala" userId="91433487-0c4d-408d-9c05-4db9b7ff8fc7" providerId="ADAL" clId="{446D7FFC-F822-4198-9B89-3BE753F047AA}" dt="2024-04-23T18:33:44.606" v="299" actId="14100"/>
          <ac:spMkLst>
            <pc:docMk/>
            <pc:sldMk cId="4292396252" sldId="2147481212"/>
            <ac:spMk id="3" creationId="{D7DA368E-926A-8F71-8D6A-9618232AD024}"/>
          </ac:spMkLst>
        </pc:spChg>
        <pc:picChg chg="add mod">
          <ac:chgData name="David Vachala" userId="91433487-0c4d-408d-9c05-4db9b7ff8fc7" providerId="ADAL" clId="{446D7FFC-F822-4198-9B89-3BE753F047AA}" dt="2024-04-23T18:33:41.353" v="298" actId="1076"/>
          <ac:picMkLst>
            <pc:docMk/>
            <pc:sldMk cId="4292396252" sldId="2147481212"/>
            <ac:picMk id="5122" creationId="{D89AD6F2-2418-145F-7104-865096E39071}"/>
          </ac:picMkLst>
        </pc:picChg>
      </pc:sldChg>
      <pc:sldChg chg="addSp modSp new mod">
        <pc:chgData name="David Vachala" userId="91433487-0c4d-408d-9c05-4db9b7ff8fc7" providerId="ADAL" clId="{446D7FFC-F822-4198-9B89-3BE753F047AA}" dt="2024-04-23T18:36:43.555" v="344" actId="1076"/>
        <pc:sldMkLst>
          <pc:docMk/>
          <pc:sldMk cId="421975664" sldId="2147481213"/>
        </pc:sldMkLst>
        <pc:spChg chg="mod">
          <ac:chgData name="David Vachala" userId="91433487-0c4d-408d-9c05-4db9b7ff8fc7" providerId="ADAL" clId="{446D7FFC-F822-4198-9B89-3BE753F047AA}" dt="2024-04-23T18:36:03.223" v="337" actId="27636"/>
          <ac:spMkLst>
            <pc:docMk/>
            <pc:sldMk cId="421975664" sldId="2147481213"/>
            <ac:spMk id="2" creationId="{6ABBB351-CB2A-450E-B8ED-D51FFEC8E0DB}"/>
          </ac:spMkLst>
        </pc:spChg>
        <pc:spChg chg="mod">
          <ac:chgData name="David Vachala" userId="91433487-0c4d-408d-9c05-4db9b7ff8fc7" providerId="ADAL" clId="{446D7FFC-F822-4198-9B89-3BE753F047AA}" dt="2024-04-23T18:36:23.433" v="339"/>
          <ac:spMkLst>
            <pc:docMk/>
            <pc:sldMk cId="421975664" sldId="2147481213"/>
            <ac:spMk id="3" creationId="{81EECBE4-2414-AA4A-EED2-30AF5124B51F}"/>
          </ac:spMkLst>
        </pc:spChg>
        <pc:spChg chg="add mod">
          <ac:chgData name="David Vachala" userId="91433487-0c4d-408d-9c05-4db9b7ff8fc7" providerId="ADAL" clId="{446D7FFC-F822-4198-9B89-3BE753F047AA}" dt="2024-04-23T18:36:43.555" v="344" actId="1076"/>
          <ac:spMkLst>
            <pc:docMk/>
            <pc:sldMk cId="421975664" sldId="2147481213"/>
            <ac:spMk id="6" creationId="{C432F7DF-7935-65FD-214D-FA2BDCA5628A}"/>
          </ac:spMkLst>
        </pc:spChg>
        <pc:picChg chg="add mod">
          <ac:chgData name="David Vachala" userId="91433487-0c4d-408d-9c05-4db9b7ff8fc7" providerId="ADAL" clId="{446D7FFC-F822-4198-9B89-3BE753F047AA}" dt="2024-04-23T18:36:36.106" v="342" actId="14100"/>
          <ac:picMkLst>
            <pc:docMk/>
            <pc:sldMk cId="421975664" sldId="2147481213"/>
            <ac:picMk id="6146" creationId="{26F84D39-8FA3-2FEA-174C-23DFA5850C5E}"/>
          </ac:picMkLst>
        </pc:picChg>
      </pc:sldChg>
      <pc:sldChg chg="addSp modSp new mod">
        <pc:chgData name="David Vachala" userId="91433487-0c4d-408d-9c05-4db9b7ff8fc7" providerId="ADAL" clId="{446D7FFC-F822-4198-9B89-3BE753F047AA}" dt="2024-04-23T18:39:14.925" v="375" actId="20577"/>
        <pc:sldMkLst>
          <pc:docMk/>
          <pc:sldMk cId="3304324951" sldId="2147481214"/>
        </pc:sldMkLst>
        <pc:spChg chg="mod">
          <ac:chgData name="David Vachala" userId="91433487-0c4d-408d-9c05-4db9b7ff8fc7" providerId="ADAL" clId="{446D7FFC-F822-4198-9B89-3BE753F047AA}" dt="2024-04-23T18:39:14.925" v="375" actId="20577"/>
          <ac:spMkLst>
            <pc:docMk/>
            <pc:sldMk cId="3304324951" sldId="2147481214"/>
            <ac:spMk id="2" creationId="{9172CA93-78AE-29EE-3BCA-26D32582FFEB}"/>
          </ac:spMkLst>
        </pc:spChg>
        <pc:spChg chg="mod">
          <ac:chgData name="David Vachala" userId="91433487-0c4d-408d-9c05-4db9b7ff8fc7" providerId="ADAL" clId="{446D7FFC-F822-4198-9B89-3BE753F047AA}" dt="2024-04-23T18:38:59.754" v="356" actId="27636"/>
          <ac:spMkLst>
            <pc:docMk/>
            <pc:sldMk cId="3304324951" sldId="2147481214"/>
            <ac:spMk id="3" creationId="{DC121330-4AE1-2EEF-7F5D-6BE3EA9BF6A6}"/>
          </ac:spMkLst>
        </pc:spChg>
        <pc:spChg chg="add mod">
          <ac:chgData name="David Vachala" userId="91433487-0c4d-408d-9c05-4db9b7ff8fc7" providerId="ADAL" clId="{446D7FFC-F822-4198-9B89-3BE753F047AA}" dt="2024-04-23T18:38:35.364" v="352" actId="1076"/>
          <ac:spMkLst>
            <pc:docMk/>
            <pc:sldMk cId="3304324951" sldId="2147481214"/>
            <ac:spMk id="6" creationId="{8C5DE1A0-72A7-4395-CB0F-5AC9C52A6E01}"/>
          </ac:spMkLst>
        </pc:spChg>
        <pc:picChg chg="add mod">
          <ac:chgData name="David Vachala" userId="91433487-0c4d-408d-9c05-4db9b7ff8fc7" providerId="ADAL" clId="{446D7FFC-F822-4198-9B89-3BE753F047AA}" dt="2024-04-23T18:38:14.962" v="349" actId="1076"/>
          <ac:picMkLst>
            <pc:docMk/>
            <pc:sldMk cId="3304324951" sldId="2147481214"/>
            <ac:picMk id="7170" creationId="{AD757E6C-BAE6-DC10-294D-4B7CEC78CED6}"/>
          </ac:picMkLst>
        </pc:picChg>
      </pc:sldChg>
      <pc:sldChg chg="addSp delSp modSp new mod">
        <pc:chgData name="David Vachala" userId="91433487-0c4d-408d-9c05-4db9b7ff8fc7" providerId="ADAL" clId="{446D7FFC-F822-4198-9B89-3BE753F047AA}" dt="2024-04-24T10:44:59.029" v="548" actId="20577"/>
        <pc:sldMkLst>
          <pc:docMk/>
          <pc:sldMk cId="954331506" sldId="2147481215"/>
        </pc:sldMkLst>
        <pc:spChg chg="mod">
          <ac:chgData name="David Vachala" userId="91433487-0c4d-408d-9c05-4db9b7ff8fc7" providerId="ADAL" clId="{446D7FFC-F822-4198-9B89-3BE753F047AA}" dt="2024-04-24T10:44:59.029" v="548" actId="20577"/>
          <ac:spMkLst>
            <pc:docMk/>
            <pc:sldMk cId="954331506" sldId="2147481215"/>
            <ac:spMk id="2" creationId="{DD8902B1-99D5-93DE-3164-345064E98CB3}"/>
          </ac:spMkLst>
        </pc:spChg>
        <pc:spChg chg="mod">
          <ac:chgData name="David Vachala" userId="91433487-0c4d-408d-9c05-4db9b7ff8fc7" providerId="ADAL" clId="{446D7FFC-F822-4198-9B89-3BE753F047AA}" dt="2024-04-23T18:41:44.143" v="392" actId="20577"/>
          <ac:spMkLst>
            <pc:docMk/>
            <pc:sldMk cId="954331506" sldId="2147481215"/>
            <ac:spMk id="3" creationId="{753A2843-0312-8D6B-C6B2-0A81DD2433A1}"/>
          </ac:spMkLst>
        </pc:spChg>
        <pc:spChg chg="add del">
          <ac:chgData name="David Vachala" userId="91433487-0c4d-408d-9c05-4db9b7ff8fc7" providerId="ADAL" clId="{446D7FFC-F822-4198-9B89-3BE753F047AA}" dt="2024-04-23T18:39:58.891" v="379" actId="22"/>
          <ac:spMkLst>
            <pc:docMk/>
            <pc:sldMk cId="954331506" sldId="2147481215"/>
            <ac:spMk id="6" creationId="{E946E898-5B09-1DE3-E144-8430A85FA1A5}"/>
          </ac:spMkLst>
        </pc:spChg>
        <pc:picChg chg="add mod">
          <ac:chgData name="David Vachala" userId="91433487-0c4d-408d-9c05-4db9b7ff8fc7" providerId="ADAL" clId="{446D7FFC-F822-4198-9B89-3BE753F047AA}" dt="2024-04-24T10:44:54.097" v="534" actId="1076"/>
          <ac:picMkLst>
            <pc:docMk/>
            <pc:sldMk cId="954331506" sldId="2147481215"/>
            <ac:picMk id="8194" creationId="{542ED938-8418-3EA8-D704-19B721683689}"/>
          </ac:picMkLst>
        </pc:picChg>
      </pc:sldChg>
      <pc:sldChg chg="addSp modSp new mod">
        <pc:chgData name="David Vachala" userId="91433487-0c4d-408d-9c05-4db9b7ff8fc7" providerId="ADAL" clId="{446D7FFC-F822-4198-9B89-3BE753F047AA}" dt="2024-04-24T07:01:07.101" v="529" actId="1076"/>
        <pc:sldMkLst>
          <pc:docMk/>
          <pc:sldMk cId="3474475959" sldId="2147481216"/>
        </pc:sldMkLst>
        <pc:spChg chg="mod">
          <ac:chgData name="David Vachala" userId="91433487-0c4d-408d-9c05-4db9b7ff8fc7" providerId="ADAL" clId="{446D7FFC-F822-4198-9B89-3BE753F047AA}" dt="2024-04-24T06:46:07.360" v="413" actId="20577"/>
          <ac:spMkLst>
            <pc:docMk/>
            <pc:sldMk cId="3474475959" sldId="2147481216"/>
            <ac:spMk id="2" creationId="{3A8E595A-F554-EEFC-FF55-12AC89A154C9}"/>
          </ac:spMkLst>
        </pc:spChg>
        <pc:spChg chg="mod">
          <ac:chgData name="David Vachala" userId="91433487-0c4d-408d-9c05-4db9b7ff8fc7" providerId="ADAL" clId="{446D7FFC-F822-4198-9B89-3BE753F047AA}" dt="2024-04-24T06:46:30.510" v="419"/>
          <ac:spMkLst>
            <pc:docMk/>
            <pc:sldMk cId="3474475959" sldId="2147481216"/>
            <ac:spMk id="3" creationId="{168262F7-3D1A-0A2E-C71C-D25F60FADCDC}"/>
          </ac:spMkLst>
        </pc:spChg>
        <pc:picChg chg="add mod">
          <ac:chgData name="David Vachala" userId="91433487-0c4d-408d-9c05-4db9b7ff8fc7" providerId="ADAL" clId="{446D7FFC-F822-4198-9B89-3BE753F047AA}" dt="2024-04-24T07:01:07.101" v="529" actId="1076"/>
          <ac:picMkLst>
            <pc:docMk/>
            <pc:sldMk cId="3474475959" sldId="2147481216"/>
            <ac:picMk id="6" creationId="{448DE400-4075-A8B7-E1FC-82E17702024F}"/>
          </ac:picMkLst>
        </pc:picChg>
        <pc:picChg chg="add mod">
          <ac:chgData name="David Vachala" userId="91433487-0c4d-408d-9c05-4db9b7ff8fc7" providerId="ADAL" clId="{446D7FFC-F822-4198-9B89-3BE753F047AA}" dt="2024-04-24T06:46:19.640" v="418" actId="1076"/>
          <ac:picMkLst>
            <pc:docMk/>
            <pc:sldMk cId="3474475959" sldId="2147481216"/>
            <ac:picMk id="9218" creationId="{B82C5E6F-F722-46C3-0146-9EF5A7FB8726}"/>
          </ac:picMkLst>
        </pc:picChg>
      </pc:sldChg>
      <pc:sldChg chg="addSp modSp new mod">
        <pc:chgData name="David Vachala" userId="91433487-0c4d-408d-9c05-4db9b7ff8fc7" providerId="ADAL" clId="{446D7FFC-F822-4198-9B89-3BE753F047AA}" dt="2024-04-24T06:49:54.759" v="464" actId="1076"/>
        <pc:sldMkLst>
          <pc:docMk/>
          <pc:sldMk cId="51217903" sldId="2147481217"/>
        </pc:sldMkLst>
        <pc:spChg chg="mod">
          <ac:chgData name="David Vachala" userId="91433487-0c4d-408d-9c05-4db9b7ff8fc7" providerId="ADAL" clId="{446D7FFC-F822-4198-9B89-3BE753F047AA}" dt="2024-04-24T06:49:35.008" v="457" actId="20577"/>
          <ac:spMkLst>
            <pc:docMk/>
            <pc:sldMk cId="51217903" sldId="2147481217"/>
            <ac:spMk id="2" creationId="{B9169D17-8451-A6AC-6CD5-AC7377411D1B}"/>
          </ac:spMkLst>
        </pc:spChg>
        <pc:spChg chg="mod">
          <ac:chgData name="David Vachala" userId="91433487-0c4d-408d-9c05-4db9b7ff8fc7" providerId="ADAL" clId="{446D7FFC-F822-4198-9B89-3BE753F047AA}" dt="2024-04-24T06:49:39.840" v="459"/>
          <ac:spMkLst>
            <pc:docMk/>
            <pc:sldMk cId="51217903" sldId="2147481217"/>
            <ac:spMk id="3" creationId="{AB12FD8E-C876-05C3-C18A-72F61637DE5C}"/>
          </ac:spMkLst>
        </pc:spChg>
        <pc:picChg chg="add mod">
          <ac:chgData name="David Vachala" userId="91433487-0c4d-408d-9c05-4db9b7ff8fc7" providerId="ADAL" clId="{446D7FFC-F822-4198-9B89-3BE753F047AA}" dt="2024-04-24T06:49:54.759" v="464" actId="1076"/>
          <ac:picMkLst>
            <pc:docMk/>
            <pc:sldMk cId="51217903" sldId="2147481217"/>
            <ac:picMk id="10242" creationId="{34834DA0-5CD3-124D-C64C-1E7C86952300}"/>
          </ac:picMkLst>
        </pc:picChg>
      </pc:sldChg>
      <pc:sldChg chg="addSp modSp new mod">
        <pc:chgData name="David Vachala" userId="91433487-0c4d-408d-9c05-4db9b7ff8fc7" providerId="ADAL" clId="{446D7FFC-F822-4198-9B89-3BE753F047AA}" dt="2024-04-24T06:53:38.747" v="497" actId="20577"/>
        <pc:sldMkLst>
          <pc:docMk/>
          <pc:sldMk cId="21182256" sldId="2147481218"/>
        </pc:sldMkLst>
        <pc:spChg chg="mod">
          <ac:chgData name="David Vachala" userId="91433487-0c4d-408d-9c05-4db9b7ff8fc7" providerId="ADAL" clId="{446D7FFC-F822-4198-9B89-3BE753F047AA}" dt="2024-04-24T06:53:00.109" v="485" actId="20577"/>
          <ac:spMkLst>
            <pc:docMk/>
            <pc:sldMk cId="21182256" sldId="2147481218"/>
            <ac:spMk id="2" creationId="{6B582FAD-58F8-1A3B-D3B9-E1CAAC30A43E}"/>
          </ac:spMkLst>
        </pc:spChg>
        <pc:spChg chg="mod">
          <ac:chgData name="David Vachala" userId="91433487-0c4d-408d-9c05-4db9b7ff8fc7" providerId="ADAL" clId="{446D7FFC-F822-4198-9B89-3BE753F047AA}" dt="2024-04-24T06:53:38.747" v="497" actId="20577"/>
          <ac:spMkLst>
            <pc:docMk/>
            <pc:sldMk cId="21182256" sldId="2147481218"/>
            <ac:spMk id="3" creationId="{8ECE23EF-ADE9-8F00-746B-6E69DFB3D4C7}"/>
          </ac:spMkLst>
        </pc:spChg>
        <pc:picChg chg="add mod">
          <ac:chgData name="David Vachala" userId="91433487-0c4d-408d-9c05-4db9b7ff8fc7" providerId="ADAL" clId="{446D7FFC-F822-4198-9B89-3BE753F047AA}" dt="2024-04-24T06:53:16.033" v="490" actId="1076"/>
          <ac:picMkLst>
            <pc:docMk/>
            <pc:sldMk cId="21182256" sldId="2147481218"/>
            <ac:picMk id="11266" creationId="{253BAF00-BC9C-38E0-D03C-8A90D54483A9}"/>
          </ac:picMkLst>
        </pc:picChg>
      </pc:sldChg>
      <pc:sldChg chg="addSp modSp new mod">
        <pc:chgData name="David Vachala" userId="91433487-0c4d-408d-9c05-4db9b7ff8fc7" providerId="ADAL" clId="{446D7FFC-F822-4198-9B89-3BE753F047AA}" dt="2024-04-24T06:56:26.316" v="527" actId="20577"/>
        <pc:sldMkLst>
          <pc:docMk/>
          <pc:sldMk cId="3500661332" sldId="2147481219"/>
        </pc:sldMkLst>
        <pc:spChg chg="mod">
          <ac:chgData name="David Vachala" userId="91433487-0c4d-408d-9c05-4db9b7ff8fc7" providerId="ADAL" clId="{446D7FFC-F822-4198-9B89-3BE753F047AA}" dt="2024-04-24T06:56:26.316" v="527" actId="20577"/>
          <ac:spMkLst>
            <pc:docMk/>
            <pc:sldMk cId="3500661332" sldId="2147481219"/>
            <ac:spMk id="2" creationId="{2D191815-ABF3-10F1-DCF3-DE5FC3D64E64}"/>
          </ac:spMkLst>
        </pc:spChg>
        <pc:spChg chg="mod">
          <ac:chgData name="David Vachala" userId="91433487-0c4d-408d-9c05-4db9b7ff8fc7" providerId="ADAL" clId="{446D7FFC-F822-4198-9B89-3BE753F047AA}" dt="2024-04-24T06:56:14.953" v="512"/>
          <ac:spMkLst>
            <pc:docMk/>
            <pc:sldMk cId="3500661332" sldId="2147481219"/>
            <ac:spMk id="3" creationId="{E5750CFC-B5F4-FC71-BE4B-BD62B9F13A17}"/>
          </ac:spMkLst>
        </pc:spChg>
        <pc:spChg chg="add mod">
          <ac:chgData name="David Vachala" userId="91433487-0c4d-408d-9c05-4db9b7ff8fc7" providerId="ADAL" clId="{446D7FFC-F822-4198-9B89-3BE753F047AA}" dt="2024-04-24T06:56:19.635" v="514" actId="1076"/>
          <ac:spMkLst>
            <pc:docMk/>
            <pc:sldMk cId="3500661332" sldId="2147481219"/>
            <ac:spMk id="6" creationId="{94736026-3DAA-3758-0758-2CFC095111AF}"/>
          </ac:spMkLst>
        </pc:spChg>
        <pc:picChg chg="add mod">
          <ac:chgData name="David Vachala" userId="91433487-0c4d-408d-9c05-4db9b7ff8fc7" providerId="ADAL" clId="{446D7FFC-F822-4198-9B89-3BE753F047AA}" dt="2024-04-24T06:54:57.698" v="503" actId="1076"/>
          <ac:picMkLst>
            <pc:docMk/>
            <pc:sldMk cId="3500661332" sldId="2147481219"/>
            <ac:picMk id="12290" creationId="{EC2B676E-2839-29BD-1609-84814ABAF0B9}"/>
          </ac:picMkLst>
        </pc:picChg>
      </pc:sldChg>
    </pc:docChg>
  </pc:docChgLst>
  <pc:docChgLst>
    <pc:chgData name="Théophile Chin-Nin" userId="77bb4687-6e0a-4c11-8f84-ca258473b33f" providerId="ADAL" clId="{BAB5A214-7DC5-4952-9650-3CAEA0E6FF4F}"/>
    <pc:docChg chg="undo custSel addSld delSld modSld sldOrd modSection">
      <pc:chgData name="Théophile Chin-Nin" userId="77bb4687-6e0a-4c11-8f84-ca258473b33f" providerId="ADAL" clId="{BAB5A214-7DC5-4952-9650-3CAEA0E6FF4F}" dt="2024-08-28T10:32:03.248" v="2454" actId="20577"/>
      <pc:docMkLst>
        <pc:docMk/>
      </pc:docMkLst>
      <pc:sldChg chg="addSp modSp mod">
        <pc:chgData name="Théophile Chin-Nin" userId="77bb4687-6e0a-4c11-8f84-ca258473b33f" providerId="ADAL" clId="{BAB5A214-7DC5-4952-9650-3CAEA0E6FF4F}" dt="2024-08-27T10:15:52.578" v="325" actId="14100"/>
        <pc:sldMkLst>
          <pc:docMk/>
          <pc:sldMk cId="1651044968" sldId="2147481291"/>
        </pc:sldMkLst>
        <pc:spChg chg="mod">
          <ac:chgData name="Théophile Chin-Nin" userId="77bb4687-6e0a-4c11-8f84-ca258473b33f" providerId="ADAL" clId="{BAB5A214-7DC5-4952-9650-3CAEA0E6FF4F}" dt="2024-08-27T09:48:15.059" v="27" actId="20577"/>
          <ac:spMkLst>
            <pc:docMk/>
            <pc:sldMk cId="1651044968" sldId="2147481291"/>
            <ac:spMk id="2" creationId="{342A0E56-D3AB-3F22-68C7-73AE82415A2D}"/>
          </ac:spMkLst>
        </pc:spChg>
        <pc:spChg chg="mod">
          <ac:chgData name="Théophile Chin-Nin" userId="77bb4687-6e0a-4c11-8f84-ca258473b33f" providerId="ADAL" clId="{BAB5A214-7DC5-4952-9650-3CAEA0E6FF4F}" dt="2024-08-27T09:57:14.864" v="55" actId="404"/>
          <ac:spMkLst>
            <pc:docMk/>
            <pc:sldMk cId="1651044968" sldId="2147481291"/>
            <ac:spMk id="3" creationId="{8B88786A-74F4-1FA6-BC9F-8145B401BBC1}"/>
          </ac:spMkLst>
        </pc:spChg>
        <pc:spChg chg="add mod">
          <ac:chgData name="Théophile Chin-Nin" userId="77bb4687-6e0a-4c11-8f84-ca258473b33f" providerId="ADAL" clId="{BAB5A214-7DC5-4952-9650-3CAEA0E6FF4F}" dt="2024-08-27T09:58:03.660" v="118" actId="20577"/>
          <ac:spMkLst>
            <pc:docMk/>
            <pc:sldMk cId="1651044968" sldId="2147481291"/>
            <ac:spMk id="7" creationId="{3F781804-380B-2B97-2CBB-808ED3003AE1}"/>
          </ac:spMkLst>
        </pc:spChg>
        <pc:spChg chg="add mod">
          <ac:chgData name="Théophile Chin-Nin" userId="77bb4687-6e0a-4c11-8f84-ca258473b33f" providerId="ADAL" clId="{BAB5A214-7DC5-4952-9650-3CAEA0E6FF4F}" dt="2024-08-27T09:59:58.549" v="148" actId="1076"/>
          <ac:spMkLst>
            <pc:docMk/>
            <pc:sldMk cId="1651044968" sldId="2147481291"/>
            <ac:spMk id="10" creationId="{FDEF6CAE-7026-55A3-1013-74B108E1E9F0}"/>
          </ac:spMkLst>
        </pc:spChg>
        <pc:spChg chg="add mod">
          <ac:chgData name="Théophile Chin-Nin" userId="77bb4687-6e0a-4c11-8f84-ca258473b33f" providerId="ADAL" clId="{BAB5A214-7DC5-4952-9650-3CAEA0E6FF4F}" dt="2024-08-27T10:02:45.363" v="192" actId="20577"/>
          <ac:spMkLst>
            <pc:docMk/>
            <pc:sldMk cId="1651044968" sldId="2147481291"/>
            <ac:spMk id="13" creationId="{DC8B3020-B4BE-8F9F-5EC5-DB45A2C33BB8}"/>
          </ac:spMkLst>
        </pc:spChg>
        <pc:spChg chg="add mod">
          <ac:chgData name="Théophile Chin-Nin" userId="77bb4687-6e0a-4c11-8f84-ca258473b33f" providerId="ADAL" clId="{BAB5A214-7DC5-4952-9650-3CAEA0E6FF4F}" dt="2024-08-27T10:03:11.820" v="199" actId="1076"/>
          <ac:spMkLst>
            <pc:docMk/>
            <pc:sldMk cId="1651044968" sldId="2147481291"/>
            <ac:spMk id="14" creationId="{8E69ACC6-9BA1-0F39-2A59-11EA4E931E88}"/>
          </ac:spMkLst>
        </pc:spChg>
        <pc:spChg chg="add mod">
          <ac:chgData name="Théophile Chin-Nin" userId="77bb4687-6e0a-4c11-8f84-ca258473b33f" providerId="ADAL" clId="{BAB5A214-7DC5-4952-9650-3CAEA0E6FF4F}" dt="2024-08-27T10:03:16.013" v="201" actId="1076"/>
          <ac:spMkLst>
            <pc:docMk/>
            <pc:sldMk cId="1651044968" sldId="2147481291"/>
            <ac:spMk id="15" creationId="{18C2FD82-18DC-7B93-A0BE-40D6F486FC9A}"/>
          </ac:spMkLst>
        </pc:spChg>
        <pc:picChg chg="add mod">
          <ac:chgData name="Théophile Chin-Nin" userId="77bb4687-6e0a-4c11-8f84-ca258473b33f" providerId="ADAL" clId="{BAB5A214-7DC5-4952-9650-3CAEA0E6FF4F}" dt="2024-08-27T09:57:20.353" v="57" actId="1076"/>
          <ac:picMkLst>
            <pc:docMk/>
            <pc:sldMk cId="1651044968" sldId="2147481291"/>
            <ac:picMk id="6" creationId="{B9698508-F6C8-9918-112B-C82DB54AB903}"/>
          </ac:picMkLst>
        </pc:picChg>
        <pc:picChg chg="add mod">
          <ac:chgData name="Théophile Chin-Nin" userId="77bb4687-6e0a-4c11-8f84-ca258473b33f" providerId="ADAL" clId="{BAB5A214-7DC5-4952-9650-3CAEA0E6FF4F}" dt="2024-08-27T09:59:33.861" v="120" actId="1076"/>
          <ac:picMkLst>
            <pc:docMk/>
            <pc:sldMk cId="1651044968" sldId="2147481291"/>
            <ac:picMk id="9" creationId="{35978DD0-A871-D6C9-272F-38DE8D5E187D}"/>
          </ac:picMkLst>
        </pc:picChg>
        <pc:picChg chg="add mod modCrop">
          <ac:chgData name="Théophile Chin-Nin" userId="77bb4687-6e0a-4c11-8f84-ca258473b33f" providerId="ADAL" clId="{BAB5A214-7DC5-4952-9650-3CAEA0E6FF4F}" dt="2024-08-27T10:15:52.578" v="325" actId="14100"/>
          <ac:picMkLst>
            <pc:docMk/>
            <pc:sldMk cId="1651044968" sldId="2147481291"/>
            <ac:picMk id="12" creationId="{BA7C7BCE-B691-6BFD-51DC-D55D23B884D5}"/>
          </ac:picMkLst>
        </pc:picChg>
      </pc:sldChg>
      <pc:sldChg chg="addSp delSp modSp add mod">
        <pc:chgData name="Théophile Chin-Nin" userId="77bb4687-6e0a-4c11-8f84-ca258473b33f" providerId="ADAL" clId="{BAB5A214-7DC5-4952-9650-3CAEA0E6FF4F}" dt="2024-08-27T10:20:22.482" v="377" actId="1076"/>
        <pc:sldMkLst>
          <pc:docMk/>
          <pc:sldMk cId="3118988767" sldId="2147481309"/>
        </pc:sldMkLst>
        <pc:spChg chg="mod">
          <ac:chgData name="Théophile Chin-Nin" userId="77bb4687-6e0a-4c11-8f84-ca258473b33f" providerId="ADAL" clId="{BAB5A214-7DC5-4952-9650-3CAEA0E6FF4F}" dt="2024-08-27T10:04:03.229" v="216" actId="20577"/>
          <ac:spMkLst>
            <pc:docMk/>
            <pc:sldMk cId="3118988767" sldId="2147481309"/>
            <ac:spMk id="2" creationId="{342A0E56-D3AB-3F22-68C7-73AE82415A2D}"/>
          </ac:spMkLst>
        </pc:spChg>
        <pc:spChg chg="del mod">
          <ac:chgData name="Théophile Chin-Nin" userId="77bb4687-6e0a-4c11-8f84-ca258473b33f" providerId="ADAL" clId="{BAB5A214-7DC5-4952-9650-3CAEA0E6FF4F}" dt="2024-08-27T10:04:34.311" v="217" actId="931"/>
          <ac:spMkLst>
            <pc:docMk/>
            <pc:sldMk cId="3118988767" sldId="2147481309"/>
            <ac:spMk id="3" creationId="{8B88786A-74F4-1FA6-BC9F-8145B401BBC1}"/>
          </ac:spMkLst>
        </pc:spChg>
        <pc:spChg chg="add mod">
          <ac:chgData name="Théophile Chin-Nin" userId="77bb4687-6e0a-4c11-8f84-ca258473b33f" providerId="ADAL" clId="{BAB5A214-7DC5-4952-9650-3CAEA0E6FF4F}" dt="2024-08-27T10:08:37.441" v="273" actId="1076"/>
          <ac:spMkLst>
            <pc:docMk/>
            <pc:sldMk cId="3118988767" sldId="2147481309"/>
            <ac:spMk id="20" creationId="{DD2A6BBD-C5FD-5159-DA98-5EFD79CBFC9C}"/>
          </ac:spMkLst>
        </pc:spChg>
        <pc:spChg chg="add mod ord">
          <ac:chgData name="Théophile Chin-Nin" userId="77bb4687-6e0a-4c11-8f84-ca258473b33f" providerId="ADAL" clId="{BAB5A214-7DC5-4952-9650-3CAEA0E6FF4F}" dt="2024-08-27T10:09:26.533" v="281" actId="1582"/>
          <ac:spMkLst>
            <pc:docMk/>
            <pc:sldMk cId="3118988767" sldId="2147481309"/>
            <ac:spMk id="21" creationId="{B4723528-D032-978C-F3F0-C21FEFE1F0FC}"/>
          </ac:spMkLst>
        </pc:spChg>
        <pc:spChg chg="add mod">
          <ac:chgData name="Théophile Chin-Nin" userId="77bb4687-6e0a-4c11-8f84-ca258473b33f" providerId="ADAL" clId="{BAB5A214-7DC5-4952-9650-3CAEA0E6FF4F}" dt="2024-08-27T10:13:14.991" v="320" actId="164"/>
          <ac:spMkLst>
            <pc:docMk/>
            <pc:sldMk cId="3118988767" sldId="2147481309"/>
            <ac:spMk id="22" creationId="{488640C4-23FE-5C6F-E67C-3D577221385B}"/>
          </ac:spMkLst>
        </pc:spChg>
        <pc:spChg chg="add mod">
          <ac:chgData name="Théophile Chin-Nin" userId="77bb4687-6e0a-4c11-8f84-ca258473b33f" providerId="ADAL" clId="{BAB5A214-7DC5-4952-9650-3CAEA0E6FF4F}" dt="2024-08-27T10:13:14.991" v="320" actId="164"/>
          <ac:spMkLst>
            <pc:docMk/>
            <pc:sldMk cId="3118988767" sldId="2147481309"/>
            <ac:spMk id="23" creationId="{A76EC65D-458C-D48E-7603-E9D245408AAE}"/>
          </ac:spMkLst>
        </pc:spChg>
        <pc:spChg chg="add mod">
          <ac:chgData name="Théophile Chin-Nin" userId="77bb4687-6e0a-4c11-8f84-ca258473b33f" providerId="ADAL" clId="{BAB5A214-7DC5-4952-9650-3CAEA0E6FF4F}" dt="2024-08-27T10:13:14.991" v="320" actId="164"/>
          <ac:spMkLst>
            <pc:docMk/>
            <pc:sldMk cId="3118988767" sldId="2147481309"/>
            <ac:spMk id="24" creationId="{D70012DF-FDD2-A57B-F223-3C4303522C1A}"/>
          </ac:spMkLst>
        </pc:spChg>
        <pc:spChg chg="add mod">
          <ac:chgData name="Théophile Chin-Nin" userId="77bb4687-6e0a-4c11-8f84-ca258473b33f" providerId="ADAL" clId="{BAB5A214-7DC5-4952-9650-3CAEA0E6FF4F}" dt="2024-08-27T10:13:14.991" v="320" actId="164"/>
          <ac:spMkLst>
            <pc:docMk/>
            <pc:sldMk cId="3118988767" sldId="2147481309"/>
            <ac:spMk id="25" creationId="{BF75859F-24C1-1077-1460-052E363568D5}"/>
          </ac:spMkLst>
        </pc:spChg>
        <pc:spChg chg="add mod">
          <ac:chgData name="Théophile Chin-Nin" userId="77bb4687-6e0a-4c11-8f84-ca258473b33f" providerId="ADAL" clId="{BAB5A214-7DC5-4952-9650-3CAEA0E6FF4F}" dt="2024-08-27T10:13:14.991" v="320" actId="164"/>
          <ac:spMkLst>
            <pc:docMk/>
            <pc:sldMk cId="3118988767" sldId="2147481309"/>
            <ac:spMk id="26" creationId="{95F6562C-BFD3-F74C-A587-D4223545FFC9}"/>
          </ac:spMkLst>
        </pc:spChg>
        <pc:spChg chg="add mod ord">
          <ac:chgData name="Théophile Chin-Nin" userId="77bb4687-6e0a-4c11-8f84-ca258473b33f" providerId="ADAL" clId="{BAB5A214-7DC5-4952-9650-3CAEA0E6FF4F}" dt="2024-08-27T10:13:14.991" v="320" actId="164"/>
          <ac:spMkLst>
            <pc:docMk/>
            <pc:sldMk cId="3118988767" sldId="2147481309"/>
            <ac:spMk id="27" creationId="{2C58F52D-75DE-9928-F15E-E38F47C9465B}"/>
          </ac:spMkLst>
        </pc:spChg>
        <pc:spChg chg="add mod">
          <ac:chgData name="Théophile Chin-Nin" userId="77bb4687-6e0a-4c11-8f84-ca258473b33f" providerId="ADAL" clId="{BAB5A214-7DC5-4952-9650-3CAEA0E6FF4F}" dt="2024-08-27T10:20:22.482" v="377" actId="1076"/>
          <ac:spMkLst>
            <pc:docMk/>
            <pc:sldMk cId="3118988767" sldId="2147481309"/>
            <ac:spMk id="40" creationId="{FD44F31A-ED8E-637F-A8A5-00BBAF326BBD}"/>
          </ac:spMkLst>
        </pc:spChg>
        <pc:grpChg chg="add mod">
          <ac:chgData name="Théophile Chin-Nin" userId="77bb4687-6e0a-4c11-8f84-ca258473b33f" providerId="ADAL" clId="{BAB5A214-7DC5-4952-9650-3CAEA0E6FF4F}" dt="2024-08-27T10:16:01.001" v="327" actId="1076"/>
          <ac:grpSpMkLst>
            <pc:docMk/>
            <pc:sldMk cId="3118988767" sldId="2147481309"/>
            <ac:grpSpMk id="28" creationId="{7E358572-C59A-23C1-AADC-2B1F8DB778C0}"/>
          </ac:grpSpMkLst>
        </pc:grpChg>
        <pc:picChg chg="add mod">
          <ac:chgData name="Théophile Chin-Nin" userId="77bb4687-6e0a-4c11-8f84-ca258473b33f" providerId="ADAL" clId="{BAB5A214-7DC5-4952-9650-3CAEA0E6FF4F}" dt="2024-08-27T10:06:18.815" v="239" actId="12788"/>
          <ac:picMkLst>
            <pc:docMk/>
            <pc:sldMk cId="3118988767" sldId="2147481309"/>
            <ac:picMk id="6" creationId="{36FA482A-88A4-BF7F-E698-D964DD7B9522}"/>
          </ac:picMkLst>
        </pc:picChg>
        <pc:picChg chg="add mod">
          <ac:chgData name="Théophile Chin-Nin" userId="77bb4687-6e0a-4c11-8f84-ca258473b33f" providerId="ADAL" clId="{BAB5A214-7DC5-4952-9650-3CAEA0E6FF4F}" dt="2024-08-27T10:09:29.591" v="282" actId="1076"/>
          <ac:picMkLst>
            <pc:docMk/>
            <pc:sldMk cId="3118988767" sldId="2147481309"/>
            <ac:picMk id="8" creationId="{B4CF30A1-4424-D978-0549-36CAAE4E3D52}"/>
          </ac:picMkLst>
        </pc:picChg>
        <pc:picChg chg="add mod">
          <ac:chgData name="Théophile Chin-Nin" userId="77bb4687-6e0a-4c11-8f84-ca258473b33f" providerId="ADAL" clId="{BAB5A214-7DC5-4952-9650-3CAEA0E6FF4F}" dt="2024-08-27T10:06:18.815" v="239" actId="12788"/>
          <ac:picMkLst>
            <pc:docMk/>
            <pc:sldMk cId="3118988767" sldId="2147481309"/>
            <ac:picMk id="9" creationId="{531D5BC5-AF45-F783-BFC9-51AB3A2EDC35}"/>
          </ac:picMkLst>
        </pc:picChg>
        <pc:picChg chg="add mod">
          <ac:chgData name="Théophile Chin-Nin" userId="77bb4687-6e0a-4c11-8f84-ca258473b33f" providerId="ADAL" clId="{BAB5A214-7DC5-4952-9650-3CAEA0E6FF4F}" dt="2024-08-27T10:06:18.815" v="239" actId="12788"/>
          <ac:picMkLst>
            <pc:docMk/>
            <pc:sldMk cId="3118988767" sldId="2147481309"/>
            <ac:picMk id="10" creationId="{B946E3FF-463F-3FE7-0A5C-9620BFCA06D7}"/>
          </ac:picMkLst>
        </pc:picChg>
        <pc:picChg chg="add mod">
          <ac:chgData name="Théophile Chin-Nin" userId="77bb4687-6e0a-4c11-8f84-ca258473b33f" providerId="ADAL" clId="{BAB5A214-7DC5-4952-9650-3CAEA0E6FF4F}" dt="2024-08-27T10:06:18.815" v="239" actId="12788"/>
          <ac:picMkLst>
            <pc:docMk/>
            <pc:sldMk cId="3118988767" sldId="2147481309"/>
            <ac:picMk id="11" creationId="{F96BF1C8-F5FE-910F-568A-CCB5CA05C445}"/>
          </ac:picMkLst>
        </pc:picChg>
        <pc:picChg chg="add mod ord">
          <ac:chgData name="Théophile Chin-Nin" userId="77bb4687-6e0a-4c11-8f84-ca258473b33f" providerId="ADAL" clId="{BAB5A214-7DC5-4952-9650-3CAEA0E6FF4F}" dt="2024-08-27T10:09:31.739" v="283" actId="1076"/>
          <ac:picMkLst>
            <pc:docMk/>
            <pc:sldMk cId="3118988767" sldId="2147481309"/>
            <ac:picMk id="13" creationId="{15446F46-38B6-48A2-B706-710A62807F5E}"/>
          </ac:picMkLst>
        </pc:picChg>
        <pc:picChg chg="add mod">
          <ac:chgData name="Théophile Chin-Nin" userId="77bb4687-6e0a-4c11-8f84-ca258473b33f" providerId="ADAL" clId="{BAB5A214-7DC5-4952-9650-3CAEA0E6FF4F}" dt="2024-08-27T10:08:45.252" v="275" actId="1076"/>
          <ac:picMkLst>
            <pc:docMk/>
            <pc:sldMk cId="3118988767" sldId="2147481309"/>
            <ac:picMk id="15" creationId="{78B16532-959B-741C-EDE6-D9044652A48B}"/>
          </ac:picMkLst>
        </pc:picChg>
        <pc:picChg chg="add mod">
          <ac:chgData name="Théophile Chin-Nin" userId="77bb4687-6e0a-4c11-8f84-ca258473b33f" providerId="ADAL" clId="{BAB5A214-7DC5-4952-9650-3CAEA0E6FF4F}" dt="2024-08-27T10:07:23.073" v="254" actId="1076"/>
          <ac:picMkLst>
            <pc:docMk/>
            <pc:sldMk cId="3118988767" sldId="2147481309"/>
            <ac:picMk id="17" creationId="{6A6449F3-1A8F-7B15-C524-403D850C5642}"/>
          </ac:picMkLst>
        </pc:picChg>
        <pc:picChg chg="add mod">
          <ac:chgData name="Théophile Chin-Nin" userId="77bb4687-6e0a-4c11-8f84-ca258473b33f" providerId="ADAL" clId="{BAB5A214-7DC5-4952-9650-3CAEA0E6FF4F}" dt="2024-08-27T10:07:01.214" v="247" actId="1076"/>
          <ac:picMkLst>
            <pc:docMk/>
            <pc:sldMk cId="3118988767" sldId="2147481309"/>
            <ac:picMk id="19" creationId="{4DB69425-A3AF-18A8-47E0-43305A64071A}"/>
          </ac:picMkLst>
        </pc:picChg>
        <pc:cxnChg chg="add mod">
          <ac:chgData name="Théophile Chin-Nin" userId="77bb4687-6e0a-4c11-8f84-ca258473b33f" providerId="ADAL" clId="{BAB5A214-7DC5-4952-9650-3CAEA0E6FF4F}" dt="2024-08-27T10:18:26.518" v="330" actId="1582"/>
          <ac:cxnSpMkLst>
            <pc:docMk/>
            <pc:sldMk cId="3118988767" sldId="2147481309"/>
            <ac:cxnSpMk id="30" creationId="{939BDBA0-EF68-C287-7061-EB982BA08B97}"/>
          </ac:cxnSpMkLst>
        </pc:cxnChg>
        <pc:cxnChg chg="add mod">
          <ac:chgData name="Théophile Chin-Nin" userId="77bb4687-6e0a-4c11-8f84-ca258473b33f" providerId="ADAL" clId="{BAB5A214-7DC5-4952-9650-3CAEA0E6FF4F}" dt="2024-08-27T10:18:41.385" v="333" actId="14100"/>
          <ac:cxnSpMkLst>
            <pc:docMk/>
            <pc:sldMk cId="3118988767" sldId="2147481309"/>
            <ac:cxnSpMk id="31" creationId="{4E5C34C2-56F7-02AF-E491-81DEBD386C5F}"/>
          </ac:cxnSpMkLst>
        </pc:cxnChg>
        <pc:cxnChg chg="add mod">
          <ac:chgData name="Théophile Chin-Nin" userId="77bb4687-6e0a-4c11-8f84-ca258473b33f" providerId="ADAL" clId="{BAB5A214-7DC5-4952-9650-3CAEA0E6FF4F}" dt="2024-08-27T10:19:02.597" v="338" actId="14100"/>
          <ac:cxnSpMkLst>
            <pc:docMk/>
            <pc:sldMk cId="3118988767" sldId="2147481309"/>
            <ac:cxnSpMk id="34" creationId="{AF66BB98-AD19-5E4C-45B3-D1D1FDFCB333}"/>
          </ac:cxnSpMkLst>
        </pc:cxnChg>
        <pc:cxnChg chg="add mod">
          <ac:chgData name="Théophile Chin-Nin" userId="77bb4687-6e0a-4c11-8f84-ca258473b33f" providerId="ADAL" clId="{BAB5A214-7DC5-4952-9650-3CAEA0E6FF4F}" dt="2024-08-27T10:19:06.561" v="339" actId="14100"/>
          <ac:cxnSpMkLst>
            <pc:docMk/>
            <pc:sldMk cId="3118988767" sldId="2147481309"/>
            <ac:cxnSpMk id="36" creationId="{F7712882-ED26-D9AA-E530-CC0059B1C8DA}"/>
          </ac:cxnSpMkLst>
        </pc:cxnChg>
      </pc:sldChg>
      <pc:sldChg chg="addSp delSp modSp add mod modTransition">
        <pc:chgData name="Théophile Chin-Nin" userId="77bb4687-6e0a-4c11-8f84-ca258473b33f" providerId="ADAL" clId="{BAB5A214-7DC5-4952-9650-3CAEA0E6FF4F}" dt="2024-08-27T10:37:25.915" v="749" actId="20577"/>
        <pc:sldMkLst>
          <pc:docMk/>
          <pc:sldMk cId="2522223008" sldId="2147481310"/>
        </pc:sldMkLst>
        <pc:spChg chg="mod">
          <ac:chgData name="Théophile Chin-Nin" userId="77bb4687-6e0a-4c11-8f84-ca258473b33f" providerId="ADAL" clId="{BAB5A214-7DC5-4952-9650-3CAEA0E6FF4F}" dt="2024-08-27T10:21:49.105" v="401" actId="20577"/>
          <ac:spMkLst>
            <pc:docMk/>
            <pc:sldMk cId="2522223008" sldId="2147481310"/>
            <ac:spMk id="2" creationId="{342A0E56-D3AB-3F22-68C7-73AE82415A2D}"/>
          </ac:spMkLst>
        </pc:spChg>
        <pc:spChg chg="add mod">
          <ac:chgData name="Théophile Chin-Nin" userId="77bb4687-6e0a-4c11-8f84-ca258473b33f" providerId="ADAL" clId="{BAB5A214-7DC5-4952-9650-3CAEA0E6FF4F}" dt="2024-08-27T10:37:25.915" v="749" actId="20577"/>
          <ac:spMkLst>
            <pc:docMk/>
            <pc:sldMk cId="2522223008" sldId="2147481310"/>
            <ac:spMk id="3" creationId="{F18C97AD-DD31-969A-AC34-5F90576E9B3D}"/>
          </ac:spMkLst>
        </pc:spChg>
        <pc:spChg chg="add del mod">
          <ac:chgData name="Théophile Chin-Nin" userId="77bb4687-6e0a-4c11-8f84-ca258473b33f" providerId="ADAL" clId="{BAB5A214-7DC5-4952-9650-3CAEA0E6FF4F}" dt="2024-08-27T10:22:00.055" v="403" actId="478"/>
          <ac:spMkLst>
            <pc:docMk/>
            <pc:sldMk cId="2522223008" sldId="2147481310"/>
            <ac:spMk id="5" creationId="{0F6AE5C2-F9CD-C4D6-A2B0-3A6078ECAB73}"/>
          </ac:spMkLst>
        </pc:spChg>
        <pc:spChg chg="add mod">
          <ac:chgData name="Théophile Chin-Nin" userId="77bb4687-6e0a-4c11-8f84-ca258473b33f" providerId="ADAL" clId="{BAB5A214-7DC5-4952-9650-3CAEA0E6FF4F}" dt="2024-08-27T10:37:22.345" v="748" actId="20577"/>
          <ac:spMkLst>
            <pc:docMk/>
            <pc:sldMk cId="2522223008" sldId="2147481310"/>
            <ac:spMk id="7" creationId="{AF228445-94CA-C200-BAA4-24D2BD9BCC8A}"/>
          </ac:spMkLst>
        </pc:spChg>
        <pc:spChg chg="del">
          <ac:chgData name="Théophile Chin-Nin" userId="77bb4687-6e0a-4c11-8f84-ca258473b33f" providerId="ADAL" clId="{BAB5A214-7DC5-4952-9650-3CAEA0E6FF4F}" dt="2024-08-27T10:21:54.425" v="402" actId="478"/>
          <ac:spMkLst>
            <pc:docMk/>
            <pc:sldMk cId="2522223008" sldId="2147481310"/>
            <ac:spMk id="20" creationId="{DD2A6BBD-C5FD-5159-DA98-5EFD79CBFC9C}"/>
          </ac:spMkLst>
        </pc:spChg>
        <pc:spChg chg="mod">
          <ac:chgData name="Théophile Chin-Nin" userId="77bb4687-6e0a-4c11-8f84-ca258473b33f" providerId="ADAL" clId="{BAB5A214-7DC5-4952-9650-3CAEA0E6FF4F}" dt="2024-08-27T10:33:09.568" v="567" actId="1076"/>
          <ac:spMkLst>
            <pc:docMk/>
            <pc:sldMk cId="2522223008" sldId="2147481310"/>
            <ac:spMk id="21" creationId="{B4723528-D032-978C-F3F0-C21FEFE1F0FC}"/>
          </ac:spMkLst>
        </pc:spChg>
        <pc:spChg chg="mod">
          <ac:chgData name="Théophile Chin-Nin" userId="77bb4687-6e0a-4c11-8f84-ca258473b33f" providerId="ADAL" clId="{BAB5A214-7DC5-4952-9650-3CAEA0E6FF4F}" dt="2024-08-27T10:22:22.198" v="407" actId="1076"/>
          <ac:spMkLst>
            <pc:docMk/>
            <pc:sldMk cId="2522223008" sldId="2147481310"/>
            <ac:spMk id="24" creationId="{D70012DF-FDD2-A57B-F223-3C4303522C1A}"/>
          </ac:spMkLst>
        </pc:spChg>
        <pc:spChg chg="mod">
          <ac:chgData name="Théophile Chin-Nin" userId="77bb4687-6e0a-4c11-8f84-ca258473b33f" providerId="ADAL" clId="{BAB5A214-7DC5-4952-9650-3CAEA0E6FF4F}" dt="2024-08-27T10:33:09.568" v="567" actId="1076"/>
          <ac:spMkLst>
            <pc:docMk/>
            <pc:sldMk cId="2522223008" sldId="2147481310"/>
            <ac:spMk id="40" creationId="{FD44F31A-ED8E-637F-A8A5-00BBAF326BBD}"/>
          </ac:spMkLst>
        </pc:spChg>
        <pc:grpChg chg="mod">
          <ac:chgData name="Théophile Chin-Nin" userId="77bb4687-6e0a-4c11-8f84-ca258473b33f" providerId="ADAL" clId="{BAB5A214-7DC5-4952-9650-3CAEA0E6FF4F}" dt="2024-08-27T10:33:09.568" v="567" actId="1076"/>
          <ac:grpSpMkLst>
            <pc:docMk/>
            <pc:sldMk cId="2522223008" sldId="2147481310"/>
            <ac:grpSpMk id="28" creationId="{7E358572-C59A-23C1-AADC-2B1F8DB778C0}"/>
          </ac:grpSpMkLst>
        </pc:grpChg>
        <pc:picChg chg="del">
          <ac:chgData name="Théophile Chin-Nin" userId="77bb4687-6e0a-4c11-8f84-ca258473b33f" providerId="ADAL" clId="{BAB5A214-7DC5-4952-9650-3CAEA0E6FF4F}" dt="2024-08-27T10:21:54.425" v="402" actId="478"/>
          <ac:picMkLst>
            <pc:docMk/>
            <pc:sldMk cId="2522223008" sldId="2147481310"/>
            <ac:picMk id="6" creationId="{36FA482A-88A4-BF7F-E698-D964DD7B9522}"/>
          </ac:picMkLst>
        </pc:picChg>
        <pc:picChg chg="mod">
          <ac:chgData name="Théophile Chin-Nin" userId="77bb4687-6e0a-4c11-8f84-ca258473b33f" providerId="ADAL" clId="{BAB5A214-7DC5-4952-9650-3CAEA0E6FF4F}" dt="2024-08-27T10:33:09.568" v="567" actId="1076"/>
          <ac:picMkLst>
            <pc:docMk/>
            <pc:sldMk cId="2522223008" sldId="2147481310"/>
            <ac:picMk id="8" creationId="{B4CF30A1-4424-D978-0549-36CAAE4E3D52}"/>
          </ac:picMkLst>
        </pc:picChg>
        <pc:picChg chg="del">
          <ac:chgData name="Théophile Chin-Nin" userId="77bb4687-6e0a-4c11-8f84-ca258473b33f" providerId="ADAL" clId="{BAB5A214-7DC5-4952-9650-3CAEA0E6FF4F}" dt="2024-08-27T10:21:54.425" v="402" actId="478"/>
          <ac:picMkLst>
            <pc:docMk/>
            <pc:sldMk cId="2522223008" sldId="2147481310"/>
            <ac:picMk id="9" creationId="{531D5BC5-AF45-F783-BFC9-51AB3A2EDC35}"/>
          </ac:picMkLst>
        </pc:picChg>
        <pc:picChg chg="del">
          <ac:chgData name="Théophile Chin-Nin" userId="77bb4687-6e0a-4c11-8f84-ca258473b33f" providerId="ADAL" clId="{BAB5A214-7DC5-4952-9650-3CAEA0E6FF4F}" dt="2024-08-27T10:21:54.425" v="402" actId="478"/>
          <ac:picMkLst>
            <pc:docMk/>
            <pc:sldMk cId="2522223008" sldId="2147481310"/>
            <ac:picMk id="10" creationId="{B946E3FF-463F-3FE7-0A5C-9620BFCA06D7}"/>
          </ac:picMkLst>
        </pc:picChg>
        <pc:picChg chg="del">
          <ac:chgData name="Théophile Chin-Nin" userId="77bb4687-6e0a-4c11-8f84-ca258473b33f" providerId="ADAL" clId="{BAB5A214-7DC5-4952-9650-3CAEA0E6FF4F}" dt="2024-08-27T10:21:54.425" v="402" actId="478"/>
          <ac:picMkLst>
            <pc:docMk/>
            <pc:sldMk cId="2522223008" sldId="2147481310"/>
            <ac:picMk id="11" creationId="{F96BF1C8-F5FE-910F-568A-CCB5CA05C445}"/>
          </ac:picMkLst>
        </pc:picChg>
        <pc:picChg chg="mod">
          <ac:chgData name="Théophile Chin-Nin" userId="77bb4687-6e0a-4c11-8f84-ca258473b33f" providerId="ADAL" clId="{BAB5A214-7DC5-4952-9650-3CAEA0E6FF4F}" dt="2024-08-27T10:33:09.568" v="567" actId="1076"/>
          <ac:picMkLst>
            <pc:docMk/>
            <pc:sldMk cId="2522223008" sldId="2147481310"/>
            <ac:picMk id="13" creationId="{15446F46-38B6-48A2-B706-710A62807F5E}"/>
          </ac:picMkLst>
        </pc:picChg>
        <pc:picChg chg="del">
          <ac:chgData name="Théophile Chin-Nin" userId="77bb4687-6e0a-4c11-8f84-ca258473b33f" providerId="ADAL" clId="{BAB5A214-7DC5-4952-9650-3CAEA0E6FF4F}" dt="2024-08-27T10:21:54.425" v="402" actId="478"/>
          <ac:picMkLst>
            <pc:docMk/>
            <pc:sldMk cId="2522223008" sldId="2147481310"/>
            <ac:picMk id="15" creationId="{78B16532-959B-741C-EDE6-D9044652A48B}"/>
          </ac:picMkLst>
        </pc:picChg>
        <pc:picChg chg="del">
          <ac:chgData name="Théophile Chin-Nin" userId="77bb4687-6e0a-4c11-8f84-ca258473b33f" providerId="ADAL" clId="{BAB5A214-7DC5-4952-9650-3CAEA0E6FF4F}" dt="2024-08-27T10:21:54.425" v="402" actId="478"/>
          <ac:picMkLst>
            <pc:docMk/>
            <pc:sldMk cId="2522223008" sldId="2147481310"/>
            <ac:picMk id="17" creationId="{6A6449F3-1A8F-7B15-C524-403D850C5642}"/>
          </ac:picMkLst>
        </pc:picChg>
        <pc:picChg chg="del">
          <ac:chgData name="Théophile Chin-Nin" userId="77bb4687-6e0a-4c11-8f84-ca258473b33f" providerId="ADAL" clId="{BAB5A214-7DC5-4952-9650-3CAEA0E6FF4F}" dt="2024-08-27T10:21:54.425" v="402" actId="478"/>
          <ac:picMkLst>
            <pc:docMk/>
            <pc:sldMk cId="2522223008" sldId="2147481310"/>
            <ac:picMk id="19" creationId="{4DB69425-A3AF-18A8-47E0-43305A64071A}"/>
          </ac:picMkLst>
        </pc:picChg>
        <pc:cxnChg chg="add del mod">
          <ac:chgData name="Théophile Chin-Nin" userId="77bb4687-6e0a-4c11-8f84-ca258473b33f" providerId="ADAL" clId="{BAB5A214-7DC5-4952-9650-3CAEA0E6FF4F}" dt="2024-08-27T10:29:51.560" v="565" actId="478"/>
          <ac:cxnSpMkLst>
            <pc:docMk/>
            <pc:sldMk cId="2522223008" sldId="2147481310"/>
            <ac:cxnSpMk id="14" creationId="{35CA9B52-A207-B886-EFA4-2072CCD92F67}"/>
          </ac:cxnSpMkLst>
        </pc:cxnChg>
        <pc:cxnChg chg="del mod">
          <ac:chgData name="Théophile Chin-Nin" userId="77bb4687-6e0a-4c11-8f84-ca258473b33f" providerId="ADAL" clId="{BAB5A214-7DC5-4952-9650-3CAEA0E6FF4F}" dt="2024-08-27T10:21:54.425" v="402" actId="478"/>
          <ac:cxnSpMkLst>
            <pc:docMk/>
            <pc:sldMk cId="2522223008" sldId="2147481310"/>
            <ac:cxnSpMk id="30" creationId="{939BDBA0-EF68-C287-7061-EB982BA08B97}"/>
          </ac:cxnSpMkLst>
        </pc:cxnChg>
        <pc:cxnChg chg="del mod">
          <ac:chgData name="Théophile Chin-Nin" userId="77bb4687-6e0a-4c11-8f84-ca258473b33f" providerId="ADAL" clId="{BAB5A214-7DC5-4952-9650-3CAEA0E6FF4F}" dt="2024-08-27T10:21:54.425" v="402" actId="478"/>
          <ac:cxnSpMkLst>
            <pc:docMk/>
            <pc:sldMk cId="2522223008" sldId="2147481310"/>
            <ac:cxnSpMk id="31" creationId="{4E5C34C2-56F7-02AF-E491-81DEBD386C5F}"/>
          </ac:cxnSpMkLst>
        </pc:cxnChg>
        <pc:cxnChg chg="del mod">
          <ac:chgData name="Théophile Chin-Nin" userId="77bb4687-6e0a-4c11-8f84-ca258473b33f" providerId="ADAL" clId="{BAB5A214-7DC5-4952-9650-3CAEA0E6FF4F}" dt="2024-08-27T10:21:54.425" v="402" actId="478"/>
          <ac:cxnSpMkLst>
            <pc:docMk/>
            <pc:sldMk cId="2522223008" sldId="2147481310"/>
            <ac:cxnSpMk id="34" creationId="{AF66BB98-AD19-5E4C-45B3-D1D1FDFCB333}"/>
          </ac:cxnSpMkLst>
        </pc:cxnChg>
        <pc:cxnChg chg="del mod">
          <ac:chgData name="Théophile Chin-Nin" userId="77bb4687-6e0a-4c11-8f84-ca258473b33f" providerId="ADAL" clId="{BAB5A214-7DC5-4952-9650-3CAEA0E6FF4F}" dt="2024-08-27T10:21:54.425" v="402" actId="478"/>
          <ac:cxnSpMkLst>
            <pc:docMk/>
            <pc:sldMk cId="2522223008" sldId="2147481310"/>
            <ac:cxnSpMk id="36" creationId="{F7712882-ED26-D9AA-E530-CC0059B1C8DA}"/>
          </ac:cxnSpMkLst>
        </pc:cxnChg>
      </pc:sldChg>
      <pc:sldChg chg="addSp delSp modSp add mod modAnim">
        <pc:chgData name="Théophile Chin-Nin" userId="77bb4687-6e0a-4c11-8f84-ca258473b33f" providerId="ADAL" clId="{BAB5A214-7DC5-4952-9650-3CAEA0E6FF4F}" dt="2024-08-28T06:13:43.958" v="1398" actId="1076"/>
        <pc:sldMkLst>
          <pc:docMk/>
          <pc:sldMk cId="1175906458" sldId="2147481311"/>
        </pc:sldMkLst>
        <pc:spChg chg="mod">
          <ac:chgData name="Théophile Chin-Nin" userId="77bb4687-6e0a-4c11-8f84-ca258473b33f" providerId="ADAL" clId="{BAB5A214-7DC5-4952-9650-3CAEA0E6FF4F}" dt="2024-08-27T10:37:55.905" v="767" actId="20577"/>
          <ac:spMkLst>
            <pc:docMk/>
            <pc:sldMk cId="1175906458" sldId="2147481311"/>
            <ac:spMk id="2" creationId="{342A0E56-D3AB-3F22-68C7-73AE82415A2D}"/>
          </ac:spMkLst>
        </pc:spChg>
        <pc:spChg chg="del">
          <ac:chgData name="Théophile Chin-Nin" userId="77bb4687-6e0a-4c11-8f84-ca258473b33f" providerId="ADAL" clId="{BAB5A214-7DC5-4952-9650-3CAEA0E6FF4F}" dt="2024-08-27T10:38:01.706" v="768" actId="478"/>
          <ac:spMkLst>
            <pc:docMk/>
            <pc:sldMk cId="1175906458" sldId="2147481311"/>
            <ac:spMk id="3" creationId="{F18C97AD-DD31-969A-AC34-5F90576E9B3D}"/>
          </ac:spMkLst>
        </pc:spChg>
        <pc:spChg chg="add mod">
          <ac:chgData name="Théophile Chin-Nin" userId="77bb4687-6e0a-4c11-8f84-ca258473b33f" providerId="ADAL" clId="{BAB5A214-7DC5-4952-9650-3CAEA0E6FF4F}" dt="2024-08-28T06:10:15.840" v="1312" actId="1076"/>
          <ac:spMkLst>
            <pc:docMk/>
            <pc:sldMk cId="1175906458" sldId="2147481311"/>
            <ac:spMk id="5" creationId="{BE1C3622-6CB9-4997-D6C4-DA9AE3DDFF7A}"/>
          </ac:spMkLst>
        </pc:spChg>
        <pc:spChg chg="add mod">
          <ac:chgData name="Théophile Chin-Nin" userId="77bb4687-6e0a-4c11-8f84-ca258473b33f" providerId="ADAL" clId="{BAB5A214-7DC5-4952-9650-3CAEA0E6FF4F}" dt="2024-08-28T06:10:15.840" v="1312" actId="1076"/>
          <ac:spMkLst>
            <pc:docMk/>
            <pc:sldMk cId="1175906458" sldId="2147481311"/>
            <ac:spMk id="6" creationId="{BAE0F0E6-F768-D690-E399-B1EC063D277D}"/>
          </ac:spMkLst>
        </pc:spChg>
        <pc:spChg chg="del">
          <ac:chgData name="Théophile Chin-Nin" userId="77bb4687-6e0a-4c11-8f84-ca258473b33f" providerId="ADAL" clId="{BAB5A214-7DC5-4952-9650-3CAEA0E6FF4F}" dt="2024-08-27T10:38:01.706" v="768" actId="478"/>
          <ac:spMkLst>
            <pc:docMk/>
            <pc:sldMk cId="1175906458" sldId="2147481311"/>
            <ac:spMk id="7" creationId="{AF228445-94CA-C200-BAA4-24D2BD9BCC8A}"/>
          </ac:spMkLst>
        </pc:spChg>
        <pc:spChg chg="add mod">
          <ac:chgData name="Théophile Chin-Nin" userId="77bb4687-6e0a-4c11-8f84-ca258473b33f" providerId="ADAL" clId="{BAB5A214-7DC5-4952-9650-3CAEA0E6FF4F}" dt="2024-08-28T06:10:15.840" v="1312" actId="1076"/>
          <ac:spMkLst>
            <pc:docMk/>
            <pc:sldMk cId="1175906458" sldId="2147481311"/>
            <ac:spMk id="9" creationId="{D5EB6719-567B-D14E-01E1-B038D8CD98A3}"/>
          </ac:spMkLst>
        </pc:spChg>
        <pc:spChg chg="add mod">
          <ac:chgData name="Théophile Chin-Nin" userId="77bb4687-6e0a-4c11-8f84-ca258473b33f" providerId="ADAL" clId="{BAB5A214-7DC5-4952-9650-3CAEA0E6FF4F}" dt="2024-08-28T06:10:15.840" v="1312" actId="1076"/>
          <ac:spMkLst>
            <pc:docMk/>
            <pc:sldMk cId="1175906458" sldId="2147481311"/>
            <ac:spMk id="10" creationId="{72AEC53A-A59A-B819-A1B2-7EEDB18C2694}"/>
          </ac:spMkLst>
        </pc:spChg>
        <pc:spChg chg="add mod">
          <ac:chgData name="Théophile Chin-Nin" userId="77bb4687-6e0a-4c11-8f84-ca258473b33f" providerId="ADAL" clId="{BAB5A214-7DC5-4952-9650-3CAEA0E6FF4F}" dt="2024-08-28T06:13:43.958" v="1398" actId="1076"/>
          <ac:spMkLst>
            <pc:docMk/>
            <pc:sldMk cId="1175906458" sldId="2147481311"/>
            <ac:spMk id="11" creationId="{2D624F5B-F60C-C73D-01E2-8C99DAECE6F3}"/>
          </ac:spMkLst>
        </pc:spChg>
        <pc:spChg chg="add mod">
          <ac:chgData name="Théophile Chin-Nin" userId="77bb4687-6e0a-4c11-8f84-ca258473b33f" providerId="ADAL" clId="{BAB5A214-7DC5-4952-9650-3CAEA0E6FF4F}" dt="2024-08-28T06:13:43.958" v="1398" actId="1076"/>
          <ac:spMkLst>
            <pc:docMk/>
            <pc:sldMk cId="1175906458" sldId="2147481311"/>
            <ac:spMk id="12" creationId="{E533DFB3-DBA5-9F3B-F76E-AA4F1F4F8482}"/>
          </ac:spMkLst>
        </pc:spChg>
        <pc:spChg chg="add mod">
          <ac:chgData name="Théophile Chin-Nin" userId="77bb4687-6e0a-4c11-8f84-ca258473b33f" providerId="ADAL" clId="{BAB5A214-7DC5-4952-9650-3CAEA0E6FF4F}" dt="2024-08-28T06:13:43.958" v="1398" actId="1076"/>
          <ac:spMkLst>
            <pc:docMk/>
            <pc:sldMk cId="1175906458" sldId="2147481311"/>
            <ac:spMk id="14" creationId="{3FA3F377-3627-7820-0EBB-CE269397F798}"/>
          </ac:spMkLst>
        </pc:spChg>
        <pc:spChg chg="add mod">
          <ac:chgData name="Théophile Chin-Nin" userId="77bb4687-6e0a-4c11-8f84-ca258473b33f" providerId="ADAL" clId="{BAB5A214-7DC5-4952-9650-3CAEA0E6FF4F}" dt="2024-08-28T06:13:43.958" v="1398" actId="1076"/>
          <ac:spMkLst>
            <pc:docMk/>
            <pc:sldMk cId="1175906458" sldId="2147481311"/>
            <ac:spMk id="15" creationId="{CE63653D-CB30-9024-149F-20453138821A}"/>
          </ac:spMkLst>
        </pc:spChg>
        <pc:spChg chg="add mod">
          <ac:chgData name="Théophile Chin-Nin" userId="77bb4687-6e0a-4c11-8f84-ca258473b33f" providerId="ADAL" clId="{BAB5A214-7DC5-4952-9650-3CAEA0E6FF4F}" dt="2024-08-28T06:13:43.958" v="1398" actId="1076"/>
          <ac:spMkLst>
            <pc:docMk/>
            <pc:sldMk cId="1175906458" sldId="2147481311"/>
            <ac:spMk id="16" creationId="{E8E05D36-17F4-2348-F77C-531505A464CE}"/>
          </ac:spMkLst>
        </pc:spChg>
        <pc:spChg chg="add del mod">
          <ac:chgData name="Théophile Chin-Nin" userId="77bb4687-6e0a-4c11-8f84-ca258473b33f" providerId="ADAL" clId="{BAB5A214-7DC5-4952-9650-3CAEA0E6FF4F}" dt="2024-08-28T06:00:10.801" v="1235" actId="478"/>
          <ac:spMkLst>
            <pc:docMk/>
            <pc:sldMk cId="1175906458" sldId="2147481311"/>
            <ac:spMk id="20" creationId="{E67BB7F3-0B66-CFD9-5864-0B6B4CA75F17}"/>
          </ac:spMkLst>
        </pc:spChg>
        <pc:spChg chg="del">
          <ac:chgData name="Théophile Chin-Nin" userId="77bb4687-6e0a-4c11-8f84-ca258473b33f" providerId="ADAL" clId="{BAB5A214-7DC5-4952-9650-3CAEA0E6FF4F}" dt="2024-08-27T10:38:01.706" v="768" actId="478"/>
          <ac:spMkLst>
            <pc:docMk/>
            <pc:sldMk cId="1175906458" sldId="2147481311"/>
            <ac:spMk id="21" creationId="{B4723528-D032-978C-F3F0-C21FEFE1F0FC}"/>
          </ac:spMkLst>
        </pc:spChg>
        <pc:spChg chg="add mod">
          <ac:chgData name="Théophile Chin-Nin" userId="77bb4687-6e0a-4c11-8f84-ca258473b33f" providerId="ADAL" clId="{BAB5A214-7DC5-4952-9650-3CAEA0E6FF4F}" dt="2024-08-28T06:07:58.410" v="1304" actId="164"/>
          <ac:spMkLst>
            <pc:docMk/>
            <pc:sldMk cId="1175906458" sldId="2147481311"/>
            <ac:spMk id="31" creationId="{FF5F777A-6F6D-C117-5966-EB5B375BF4D6}"/>
          </ac:spMkLst>
        </pc:spChg>
        <pc:spChg chg="add mod">
          <ac:chgData name="Théophile Chin-Nin" userId="77bb4687-6e0a-4c11-8f84-ca258473b33f" providerId="ADAL" clId="{BAB5A214-7DC5-4952-9650-3CAEA0E6FF4F}" dt="2024-08-28T06:07:58.410" v="1304" actId="164"/>
          <ac:spMkLst>
            <pc:docMk/>
            <pc:sldMk cId="1175906458" sldId="2147481311"/>
            <ac:spMk id="34" creationId="{95765E2B-5E0B-11D0-475B-FDBF3998636B}"/>
          </ac:spMkLst>
        </pc:spChg>
        <pc:spChg chg="add mod">
          <ac:chgData name="Théophile Chin-Nin" userId="77bb4687-6e0a-4c11-8f84-ca258473b33f" providerId="ADAL" clId="{BAB5A214-7DC5-4952-9650-3CAEA0E6FF4F}" dt="2024-08-28T06:08:04.943" v="1305" actId="164"/>
          <ac:spMkLst>
            <pc:docMk/>
            <pc:sldMk cId="1175906458" sldId="2147481311"/>
            <ac:spMk id="36" creationId="{CEF80147-BD9F-9E46-568F-3FDDAB43F166}"/>
          </ac:spMkLst>
        </pc:spChg>
        <pc:spChg chg="add mod">
          <ac:chgData name="Théophile Chin-Nin" userId="77bb4687-6e0a-4c11-8f84-ca258473b33f" providerId="ADAL" clId="{BAB5A214-7DC5-4952-9650-3CAEA0E6FF4F}" dt="2024-08-28T06:08:04.943" v="1305" actId="164"/>
          <ac:spMkLst>
            <pc:docMk/>
            <pc:sldMk cId="1175906458" sldId="2147481311"/>
            <ac:spMk id="38" creationId="{7DDA4E84-A28D-6762-7EB5-F3BF0D7FB9C7}"/>
          </ac:spMkLst>
        </pc:spChg>
        <pc:spChg chg="add mod">
          <ac:chgData name="Théophile Chin-Nin" userId="77bb4687-6e0a-4c11-8f84-ca258473b33f" providerId="ADAL" clId="{BAB5A214-7DC5-4952-9650-3CAEA0E6FF4F}" dt="2024-08-28T06:10:15.840" v="1312" actId="1076"/>
          <ac:spMkLst>
            <pc:docMk/>
            <pc:sldMk cId="1175906458" sldId="2147481311"/>
            <ac:spMk id="39" creationId="{59F97188-5C53-86EF-2D9C-162E21B18079}"/>
          </ac:spMkLst>
        </pc:spChg>
        <pc:spChg chg="del">
          <ac:chgData name="Théophile Chin-Nin" userId="77bb4687-6e0a-4c11-8f84-ca258473b33f" providerId="ADAL" clId="{BAB5A214-7DC5-4952-9650-3CAEA0E6FF4F}" dt="2024-08-27T10:38:01.706" v="768" actId="478"/>
          <ac:spMkLst>
            <pc:docMk/>
            <pc:sldMk cId="1175906458" sldId="2147481311"/>
            <ac:spMk id="40" creationId="{FD44F31A-ED8E-637F-A8A5-00BBAF326BBD}"/>
          </ac:spMkLst>
        </pc:spChg>
        <pc:spChg chg="add mod">
          <ac:chgData name="Théophile Chin-Nin" userId="77bb4687-6e0a-4c11-8f84-ca258473b33f" providerId="ADAL" clId="{BAB5A214-7DC5-4952-9650-3CAEA0E6FF4F}" dt="2024-08-28T06:07:18.453" v="1300"/>
          <ac:spMkLst>
            <pc:docMk/>
            <pc:sldMk cId="1175906458" sldId="2147481311"/>
            <ac:spMk id="41" creationId="{D645C5EC-D0EA-6273-9B11-6079456E57A7}"/>
          </ac:spMkLst>
        </pc:spChg>
        <pc:grpChg chg="del">
          <ac:chgData name="Théophile Chin-Nin" userId="77bb4687-6e0a-4c11-8f84-ca258473b33f" providerId="ADAL" clId="{BAB5A214-7DC5-4952-9650-3CAEA0E6FF4F}" dt="2024-08-27T10:38:01.706" v="768" actId="478"/>
          <ac:grpSpMkLst>
            <pc:docMk/>
            <pc:sldMk cId="1175906458" sldId="2147481311"/>
            <ac:grpSpMk id="28" creationId="{7E358572-C59A-23C1-AADC-2B1F8DB778C0}"/>
          </ac:grpSpMkLst>
        </pc:grpChg>
        <pc:grpChg chg="add mod">
          <ac:chgData name="Théophile Chin-Nin" userId="77bb4687-6e0a-4c11-8f84-ca258473b33f" providerId="ADAL" clId="{BAB5A214-7DC5-4952-9650-3CAEA0E6FF4F}" dt="2024-08-28T06:13:43.958" v="1398" actId="1076"/>
          <ac:grpSpMkLst>
            <pc:docMk/>
            <pc:sldMk cId="1175906458" sldId="2147481311"/>
            <ac:grpSpMk id="42" creationId="{E5FF7D88-4275-1B8D-3601-3DD570235842}"/>
          </ac:grpSpMkLst>
        </pc:grpChg>
        <pc:grpChg chg="add mod">
          <ac:chgData name="Théophile Chin-Nin" userId="77bb4687-6e0a-4c11-8f84-ca258473b33f" providerId="ADAL" clId="{BAB5A214-7DC5-4952-9650-3CAEA0E6FF4F}" dt="2024-08-28T06:13:43.958" v="1398" actId="1076"/>
          <ac:grpSpMkLst>
            <pc:docMk/>
            <pc:sldMk cId="1175906458" sldId="2147481311"/>
            <ac:grpSpMk id="43" creationId="{CEF6693A-EA67-4E6C-E9A8-895060A82FD1}"/>
          </ac:grpSpMkLst>
        </pc:grpChg>
        <pc:graphicFrameChg chg="add mod modGraphic">
          <ac:chgData name="Théophile Chin-Nin" userId="77bb4687-6e0a-4c11-8f84-ca258473b33f" providerId="ADAL" clId="{BAB5A214-7DC5-4952-9650-3CAEA0E6FF4F}" dt="2024-08-28T06:13:36.693" v="1397" actId="1076"/>
          <ac:graphicFrameMkLst>
            <pc:docMk/>
            <pc:sldMk cId="1175906458" sldId="2147481311"/>
            <ac:graphicFrameMk id="44" creationId="{3A5FC561-DC37-D145-F9A9-4CFFC4301993}"/>
          </ac:graphicFrameMkLst>
        </pc:graphicFrameChg>
        <pc:picChg chg="del">
          <ac:chgData name="Théophile Chin-Nin" userId="77bb4687-6e0a-4c11-8f84-ca258473b33f" providerId="ADAL" clId="{BAB5A214-7DC5-4952-9650-3CAEA0E6FF4F}" dt="2024-08-27T10:38:01.706" v="768" actId="478"/>
          <ac:picMkLst>
            <pc:docMk/>
            <pc:sldMk cId="1175906458" sldId="2147481311"/>
            <ac:picMk id="8" creationId="{B4CF30A1-4424-D978-0549-36CAAE4E3D52}"/>
          </ac:picMkLst>
        </pc:picChg>
        <pc:picChg chg="del">
          <ac:chgData name="Théophile Chin-Nin" userId="77bb4687-6e0a-4c11-8f84-ca258473b33f" providerId="ADAL" clId="{BAB5A214-7DC5-4952-9650-3CAEA0E6FF4F}" dt="2024-08-27T10:38:01.706" v="768" actId="478"/>
          <ac:picMkLst>
            <pc:docMk/>
            <pc:sldMk cId="1175906458" sldId="2147481311"/>
            <ac:picMk id="13" creationId="{15446F46-38B6-48A2-B706-710A62807F5E}"/>
          </ac:picMkLst>
        </pc:picChg>
        <pc:picChg chg="add mod ord">
          <ac:chgData name="Théophile Chin-Nin" userId="77bb4687-6e0a-4c11-8f84-ca258473b33f" providerId="ADAL" clId="{BAB5A214-7DC5-4952-9650-3CAEA0E6FF4F}" dt="2024-08-28T06:07:58.410" v="1304" actId="164"/>
          <ac:picMkLst>
            <pc:docMk/>
            <pc:sldMk cId="1175906458" sldId="2147481311"/>
            <ac:picMk id="18" creationId="{86607813-BB5D-68ED-647E-D5D764E0A1C0}"/>
          </ac:picMkLst>
        </pc:picChg>
        <pc:picChg chg="add del mod">
          <ac:chgData name="Théophile Chin-Nin" userId="77bb4687-6e0a-4c11-8f84-ca258473b33f" providerId="ADAL" clId="{BAB5A214-7DC5-4952-9650-3CAEA0E6FF4F}" dt="2024-08-28T06:03:08.734" v="1252" actId="478"/>
          <ac:picMkLst>
            <pc:docMk/>
            <pc:sldMk cId="1175906458" sldId="2147481311"/>
            <ac:picMk id="19" creationId="{106FCC78-281F-42C4-0061-5E8B6F67FA23}"/>
          </ac:picMkLst>
        </pc:picChg>
        <pc:picChg chg="add del mod">
          <ac:chgData name="Théophile Chin-Nin" userId="77bb4687-6e0a-4c11-8f84-ca258473b33f" providerId="ADAL" clId="{BAB5A214-7DC5-4952-9650-3CAEA0E6FF4F}" dt="2024-08-28T06:03:16.045" v="1253" actId="478"/>
          <ac:picMkLst>
            <pc:docMk/>
            <pc:sldMk cId="1175906458" sldId="2147481311"/>
            <ac:picMk id="30" creationId="{CA8C4E64-67F4-70C2-2489-19791AD639D3}"/>
          </ac:picMkLst>
        </pc:picChg>
        <pc:picChg chg="add mod">
          <ac:chgData name="Théophile Chin-Nin" userId="77bb4687-6e0a-4c11-8f84-ca258473b33f" providerId="ADAL" clId="{BAB5A214-7DC5-4952-9650-3CAEA0E6FF4F}" dt="2024-08-28T06:08:04.943" v="1305" actId="164"/>
          <ac:picMkLst>
            <pc:docMk/>
            <pc:sldMk cId="1175906458" sldId="2147481311"/>
            <ac:picMk id="35" creationId="{BC8432D7-202A-F19F-2C00-1758B5CD3A5D}"/>
          </ac:picMkLst>
        </pc:picChg>
        <pc:cxnChg chg="add mod">
          <ac:chgData name="Théophile Chin-Nin" userId="77bb4687-6e0a-4c11-8f84-ca258473b33f" providerId="ADAL" clId="{BAB5A214-7DC5-4952-9650-3CAEA0E6FF4F}" dt="2024-08-28T06:07:58.410" v="1304" actId="164"/>
          <ac:cxnSpMkLst>
            <pc:docMk/>
            <pc:sldMk cId="1175906458" sldId="2147481311"/>
            <ac:cxnSpMk id="33" creationId="{80B00B30-C389-EAB4-05E7-C02CB2BF0591}"/>
          </ac:cxnSpMkLst>
        </pc:cxnChg>
        <pc:cxnChg chg="add mod">
          <ac:chgData name="Théophile Chin-Nin" userId="77bb4687-6e0a-4c11-8f84-ca258473b33f" providerId="ADAL" clId="{BAB5A214-7DC5-4952-9650-3CAEA0E6FF4F}" dt="2024-08-28T06:08:04.943" v="1305" actId="164"/>
          <ac:cxnSpMkLst>
            <pc:docMk/>
            <pc:sldMk cId="1175906458" sldId="2147481311"/>
            <ac:cxnSpMk id="37" creationId="{59F1AC3F-49D7-282C-5BE9-A4B8FF1E17E3}"/>
          </ac:cxnSpMkLst>
        </pc:cxnChg>
      </pc:sldChg>
      <pc:sldChg chg="addSp delSp modSp add mod chgLayout">
        <pc:chgData name="Théophile Chin-Nin" userId="77bb4687-6e0a-4c11-8f84-ca258473b33f" providerId="ADAL" clId="{BAB5A214-7DC5-4952-9650-3CAEA0E6FF4F}" dt="2024-08-28T10:32:03.248" v="2454" actId="20577"/>
        <pc:sldMkLst>
          <pc:docMk/>
          <pc:sldMk cId="69689060" sldId="2147481312"/>
        </pc:sldMkLst>
        <pc:spChg chg="mod ord">
          <ac:chgData name="Théophile Chin-Nin" userId="77bb4687-6e0a-4c11-8f84-ca258473b33f" providerId="ADAL" clId="{BAB5A214-7DC5-4952-9650-3CAEA0E6FF4F}" dt="2024-08-28T06:23:38.063" v="1496" actId="700"/>
          <ac:spMkLst>
            <pc:docMk/>
            <pc:sldMk cId="69689060" sldId="2147481312"/>
            <ac:spMk id="2" creationId="{342A0E56-D3AB-3F22-68C7-73AE82415A2D}"/>
          </ac:spMkLst>
        </pc:spChg>
        <pc:spChg chg="add del mod">
          <ac:chgData name="Théophile Chin-Nin" userId="77bb4687-6e0a-4c11-8f84-ca258473b33f" providerId="ADAL" clId="{BAB5A214-7DC5-4952-9650-3CAEA0E6FF4F}" dt="2024-08-28T06:16:08.956" v="1425"/>
          <ac:spMkLst>
            <pc:docMk/>
            <pc:sldMk cId="69689060" sldId="2147481312"/>
            <ac:spMk id="3" creationId="{BF0B3436-BC95-93EF-20BD-57677EDFBF18}"/>
          </ac:spMkLst>
        </pc:spChg>
        <pc:spChg chg="mod ord">
          <ac:chgData name="Théophile Chin-Nin" userId="77bb4687-6e0a-4c11-8f84-ca258473b33f" providerId="ADAL" clId="{BAB5A214-7DC5-4952-9650-3CAEA0E6FF4F}" dt="2024-08-28T06:23:38.063" v="1496" actId="700"/>
          <ac:spMkLst>
            <pc:docMk/>
            <pc:sldMk cId="69689060" sldId="2147481312"/>
            <ac:spMk id="4" creationId="{E763C3BE-D1AB-F5A2-5E83-8B6358D1A5F8}"/>
          </ac:spMkLst>
        </pc:spChg>
        <pc:spChg chg="add del mod">
          <ac:chgData name="Théophile Chin-Nin" userId="77bb4687-6e0a-4c11-8f84-ca258473b33f" providerId="ADAL" clId="{BAB5A214-7DC5-4952-9650-3CAEA0E6FF4F}" dt="2024-08-28T06:23:32.651" v="1495" actId="478"/>
          <ac:spMkLst>
            <pc:docMk/>
            <pc:sldMk cId="69689060" sldId="2147481312"/>
            <ac:spMk id="5" creationId="{2DF23CD7-46FB-D5C8-6596-A7CD87FC65F6}"/>
          </ac:spMkLst>
        </pc:spChg>
        <pc:spChg chg="add del mod">
          <ac:chgData name="Théophile Chin-Nin" userId="77bb4687-6e0a-4c11-8f84-ca258473b33f" providerId="ADAL" clId="{BAB5A214-7DC5-4952-9650-3CAEA0E6FF4F}" dt="2024-08-28T06:23:32.651" v="1495" actId="478"/>
          <ac:spMkLst>
            <pc:docMk/>
            <pc:sldMk cId="69689060" sldId="2147481312"/>
            <ac:spMk id="6" creationId="{2DD678B1-E9D5-7B1D-641F-4D81627D3320}"/>
          </ac:spMkLst>
        </pc:spChg>
        <pc:spChg chg="add mod ord">
          <ac:chgData name="Théophile Chin-Nin" userId="77bb4687-6e0a-4c11-8f84-ca258473b33f" providerId="ADAL" clId="{BAB5A214-7DC5-4952-9650-3CAEA0E6FF4F}" dt="2024-08-28T10:32:03.248" v="2454" actId="20577"/>
          <ac:spMkLst>
            <pc:docMk/>
            <pc:sldMk cId="69689060" sldId="2147481312"/>
            <ac:spMk id="7" creationId="{A4D4D638-85F4-BD63-1F17-15DEE95CC75A}"/>
          </ac:spMkLst>
        </pc:spChg>
      </pc:sldChg>
      <pc:sldChg chg="addSp delSp modSp add mod modClrScheme chgLayout">
        <pc:chgData name="Théophile Chin-Nin" userId="77bb4687-6e0a-4c11-8f84-ca258473b33f" providerId="ADAL" clId="{BAB5A214-7DC5-4952-9650-3CAEA0E6FF4F}" dt="2024-08-28T07:35:44.080" v="2295" actId="14100"/>
        <pc:sldMkLst>
          <pc:docMk/>
          <pc:sldMk cId="2716968415" sldId="2147481314"/>
        </pc:sldMkLst>
        <pc:spChg chg="del mod ord">
          <ac:chgData name="Théophile Chin-Nin" userId="77bb4687-6e0a-4c11-8f84-ca258473b33f" providerId="ADAL" clId="{BAB5A214-7DC5-4952-9650-3CAEA0E6FF4F}" dt="2024-08-28T07:35:29.312" v="2281" actId="478"/>
          <ac:spMkLst>
            <pc:docMk/>
            <pc:sldMk cId="2716968415" sldId="2147481314"/>
            <ac:spMk id="2" creationId="{342A0E56-D3AB-3F22-68C7-73AE82415A2D}"/>
          </ac:spMkLst>
        </pc:spChg>
        <pc:spChg chg="mod ord">
          <ac:chgData name="Théophile Chin-Nin" userId="77bb4687-6e0a-4c11-8f84-ca258473b33f" providerId="ADAL" clId="{BAB5A214-7DC5-4952-9650-3CAEA0E6FF4F}" dt="2024-08-28T07:35:22.060" v="2276" actId="700"/>
          <ac:spMkLst>
            <pc:docMk/>
            <pc:sldMk cId="2716968415" sldId="2147481314"/>
            <ac:spMk id="4" creationId="{E763C3BE-D1AB-F5A2-5E83-8B6358D1A5F8}"/>
          </ac:spMkLst>
        </pc:spChg>
        <pc:spChg chg="add mod">
          <ac:chgData name="Théophile Chin-Nin" userId="77bb4687-6e0a-4c11-8f84-ca258473b33f" providerId="ADAL" clId="{BAB5A214-7DC5-4952-9650-3CAEA0E6FF4F}" dt="2024-08-28T07:35:44.080" v="2295" actId="14100"/>
          <ac:spMkLst>
            <pc:docMk/>
            <pc:sldMk cId="2716968415" sldId="2147481314"/>
            <ac:spMk id="5" creationId="{9AE46504-FAC6-6A12-4F31-447479140E96}"/>
          </ac:spMkLst>
        </pc:spChg>
        <pc:spChg chg="del mod ord">
          <ac:chgData name="Théophile Chin-Nin" userId="77bb4687-6e0a-4c11-8f84-ca258473b33f" providerId="ADAL" clId="{BAB5A214-7DC5-4952-9650-3CAEA0E6FF4F}" dt="2024-08-28T07:35:33.038" v="2282" actId="478"/>
          <ac:spMkLst>
            <pc:docMk/>
            <pc:sldMk cId="2716968415" sldId="2147481314"/>
            <ac:spMk id="7" creationId="{A4D4D638-85F4-BD63-1F17-15DEE95CC75A}"/>
          </ac:spMkLst>
        </pc:spChg>
      </pc:sldChg>
      <pc:sldChg chg="addSp modSp new mod ord">
        <pc:chgData name="Théophile Chin-Nin" userId="77bb4687-6e0a-4c11-8f84-ca258473b33f" providerId="ADAL" clId="{BAB5A214-7DC5-4952-9650-3CAEA0E6FF4F}" dt="2024-08-28T10:30:41.481" v="2451"/>
        <pc:sldMkLst>
          <pc:docMk/>
          <pc:sldMk cId="1115379560" sldId="2147481315"/>
        </pc:sldMkLst>
        <pc:spChg chg="mod">
          <ac:chgData name="Théophile Chin-Nin" userId="77bb4687-6e0a-4c11-8f84-ca258473b33f" providerId="ADAL" clId="{BAB5A214-7DC5-4952-9650-3CAEA0E6FF4F}" dt="2024-08-28T07:36:28.021" v="2351" actId="20577"/>
          <ac:spMkLst>
            <pc:docMk/>
            <pc:sldMk cId="1115379560" sldId="2147481315"/>
            <ac:spMk id="2" creationId="{C772480C-71C1-BEAD-6A10-3C262EB66ECA}"/>
          </ac:spMkLst>
        </pc:spChg>
        <pc:spChg chg="mod">
          <ac:chgData name="Théophile Chin-Nin" userId="77bb4687-6e0a-4c11-8f84-ca258473b33f" providerId="ADAL" clId="{BAB5A214-7DC5-4952-9650-3CAEA0E6FF4F}" dt="2024-08-28T07:37:53.938" v="2415" actId="20577"/>
          <ac:spMkLst>
            <pc:docMk/>
            <pc:sldMk cId="1115379560" sldId="2147481315"/>
            <ac:spMk id="3" creationId="{AC032343-DCBC-50F4-6643-933C9B63536E}"/>
          </ac:spMkLst>
        </pc:spChg>
        <pc:picChg chg="add mod">
          <ac:chgData name="Théophile Chin-Nin" userId="77bb4687-6e0a-4c11-8f84-ca258473b33f" providerId="ADAL" clId="{BAB5A214-7DC5-4952-9650-3CAEA0E6FF4F}" dt="2024-08-28T07:49:31.856" v="2421" actId="1076"/>
          <ac:picMkLst>
            <pc:docMk/>
            <pc:sldMk cId="1115379560" sldId="2147481315"/>
            <ac:picMk id="6" creationId="{14A412C4-4C85-CE3E-0ED8-D6A2CC0ACA61}"/>
          </ac:picMkLst>
        </pc:picChg>
        <pc:picChg chg="add mod">
          <ac:chgData name="Théophile Chin-Nin" userId="77bb4687-6e0a-4c11-8f84-ca258473b33f" providerId="ADAL" clId="{BAB5A214-7DC5-4952-9650-3CAEA0E6FF4F}" dt="2024-08-28T07:49:29.839" v="2420" actId="1076"/>
          <ac:picMkLst>
            <pc:docMk/>
            <pc:sldMk cId="1115379560" sldId="2147481315"/>
            <ac:picMk id="8" creationId="{9D4A35DC-15C5-E89B-2849-2C2A19985194}"/>
          </ac:picMkLst>
        </pc:picChg>
      </pc:sldChg>
      <pc:sldChg chg="addSp delSp modSp add mod">
        <pc:chgData name="Théophile Chin-Nin" userId="77bb4687-6e0a-4c11-8f84-ca258473b33f" providerId="ADAL" clId="{BAB5A214-7DC5-4952-9650-3CAEA0E6FF4F}" dt="2024-08-28T10:26:52.955" v="2449" actId="22"/>
        <pc:sldMkLst>
          <pc:docMk/>
          <pc:sldMk cId="2470432979" sldId="2147481317"/>
        </pc:sldMkLst>
        <pc:spChg chg="mod">
          <ac:chgData name="Théophile Chin-Nin" userId="77bb4687-6e0a-4c11-8f84-ca258473b33f" providerId="ADAL" clId="{BAB5A214-7DC5-4952-9650-3CAEA0E6FF4F}" dt="2024-08-28T10:25:05.250" v="2440" actId="20577"/>
          <ac:spMkLst>
            <pc:docMk/>
            <pc:sldMk cId="2470432979" sldId="2147481317"/>
            <ac:spMk id="2" creationId="{342A0E56-D3AB-3F22-68C7-73AE82415A2D}"/>
          </ac:spMkLst>
        </pc:spChg>
        <pc:spChg chg="del mod">
          <ac:chgData name="Théophile Chin-Nin" userId="77bb4687-6e0a-4c11-8f84-ca258473b33f" providerId="ADAL" clId="{BAB5A214-7DC5-4952-9650-3CAEA0E6FF4F}" dt="2024-08-28T10:26:30.477" v="2442" actId="478"/>
          <ac:spMkLst>
            <pc:docMk/>
            <pc:sldMk cId="2470432979" sldId="2147481317"/>
            <ac:spMk id="7" creationId="{A4D4D638-85F4-BD63-1F17-15DEE95CC75A}"/>
          </ac:spMkLst>
        </pc:spChg>
        <pc:picChg chg="add">
          <ac:chgData name="Théophile Chin-Nin" userId="77bb4687-6e0a-4c11-8f84-ca258473b33f" providerId="ADAL" clId="{BAB5A214-7DC5-4952-9650-3CAEA0E6FF4F}" dt="2024-08-28T10:26:52.955" v="2449" actId="22"/>
          <ac:picMkLst>
            <pc:docMk/>
            <pc:sldMk cId="2470432979" sldId="2147481317"/>
            <ac:picMk id="5" creationId="{46047AC2-75B4-BEE4-8373-CB246F0F6994}"/>
          </ac:picMkLst>
        </pc:picChg>
      </pc:sldChg>
      <pc:sldChg chg="add del">
        <pc:chgData name="Théophile Chin-Nin" userId="77bb4687-6e0a-4c11-8f84-ca258473b33f" providerId="ADAL" clId="{BAB5A214-7DC5-4952-9650-3CAEA0E6FF4F}" dt="2024-08-28T10:26:37.109" v="2446"/>
        <pc:sldMkLst>
          <pc:docMk/>
          <pc:sldMk cId="800635859" sldId="2147481318"/>
        </pc:sldMkLst>
      </pc:sldChg>
      <pc:sldChg chg="add del">
        <pc:chgData name="Théophile Chin-Nin" userId="77bb4687-6e0a-4c11-8f84-ca258473b33f" providerId="ADAL" clId="{BAB5A214-7DC5-4952-9650-3CAEA0E6FF4F}" dt="2024-08-28T10:26:44.399" v="2448"/>
        <pc:sldMkLst>
          <pc:docMk/>
          <pc:sldMk cId="1478341228" sldId="2147481318"/>
        </pc:sldMkLst>
      </pc:sldChg>
      <pc:sldChg chg="add del">
        <pc:chgData name="Théophile Chin-Nin" userId="77bb4687-6e0a-4c11-8f84-ca258473b33f" providerId="ADAL" clId="{BAB5A214-7DC5-4952-9650-3CAEA0E6FF4F}" dt="2024-08-28T10:26:32.651" v="2444"/>
        <pc:sldMkLst>
          <pc:docMk/>
          <pc:sldMk cId="3661755228" sldId="2147481318"/>
        </pc:sldMkLst>
      </pc:sldChg>
    </pc:docChg>
  </pc:docChgLst>
  <pc:docChgLst>
    <pc:chgData name="David VACHALA" userId="76d02b97-1bbd-456c-868a-7dcf11490085" providerId="ADAL" clId="{440BF1EB-FC75-4C02-8FC7-DA91D9C29590}"/>
    <pc:docChg chg="undo redo custSel addSld delSld modSld modSection">
      <pc:chgData name="David VACHALA" userId="76d02b97-1bbd-456c-868a-7dcf11490085" providerId="ADAL" clId="{440BF1EB-FC75-4C02-8FC7-DA91D9C29590}" dt="2024-11-27T11:48:48.390" v="914" actId="47"/>
      <pc:docMkLst>
        <pc:docMk/>
      </pc:docMkLst>
      <pc:sldChg chg="modSp mod">
        <pc:chgData name="David VACHALA" userId="76d02b97-1bbd-456c-868a-7dcf11490085" providerId="ADAL" clId="{440BF1EB-FC75-4C02-8FC7-DA91D9C29590}" dt="2024-11-08T22:41:29.678" v="46" actId="20577"/>
        <pc:sldMkLst>
          <pc:docMk/>
          <pc:sldMk cId="409723674" sldId="259"/>
        </pc:sldMkLst>
        <pc:spChg chg="mod">
          <ac:chgData name="David VACHALA" userId="76d02b97-1bbd-456c-868a-7dcf11490085" providerId="ADAL" clId="{440BF1EB-FC75-4C02-8FC7-DA91D9C29590}" dt="2024-11-08T22:41:29.678" v="46" actId="20577"/>
          <ac:spMkLst>
            <pc:docMk/>
            <pc:sldMk cId="409723674" sldId="259"/>
            <ac:spMk id="32" creationId="{2039521D-5521-4FA9-B27E-40DF9488BA9B}"/>
          </ac:spMkLst>
        </pc:spChg>
        <pc:spChg chg="mod">
          <ac:chgData name="David VACHALA" userId="76d02b97-1bbd-456c-868a-7dcf11490085" providerId="ADAL" clId="{440BF1EB-FC75-4C02-8FC7-DA91D9C29590}" dt="2024-11-08T22:40:48.637" v="28" actId="20577"/>
          <ac:spMkLst>
            <pc:docMk/>
            <pc:sldMk cId="409723674" sldId="259"/>
            <ac:spMk id="33" creationId="{3CD78EB7-563C-4025-87ED-8064992121A5}"/>
          </ac:spMkLst>
        </pc:spChg>
      </pc:sldChg>
      <pc:sldChg chg="modSp mod">
        <pc:chgData name="David VACHALA" userId="76d02b97-1bbd-456c-868a-7dcf11490085" providerId="ADAL" clId="{440BF1EB-FC75-4C02-8FC7-DA91D9C29590}" dt="2024-11-08T22:46:28.366" v="120" actId="20577"/>
        <pc:sldMkLst>
          <pc:docMk/>
          <pc:sldMk cId="1743216632" sldId="261"/>
        </pc:sldMkLst>
        <pc:spChg chg="mod">
          <ac:chgData name="David VACHALA" userId="76d02b97-1bbd-456c-868a-7dcf11490085" providerId="ADAL" clId="{440BF1EB-FC75-4C02-8FC7-DA91D9C29590}" dt="2024-11-08T22:40:20.361" v="11" actId="20577"/>
          <ac:spMkLst>
            <pc:docMk/>
            <pc:sldMk cId="1743216632" sldId="261"/>
            <ac:spMk id="29" creationId="{CB892594-7024-4545-AEF5-72B22C06A1A3}"/>
          </ac:spMkLst>
        </pc:spChg>
        <pc:spChg chg="mod">
          <ac:chgData name="David VACHALA" userId="76d02b97-1bbd-456c-868a-7dcf11490085" providerId="ADAL" clId="{440BF1EB-FC75-4C02-8FC7-DA91D9C29590}" dt="2024-11-08T22:44:59.491" v="115" actId="20577"/>
          <ac:spMkLst>
            <pc:docMk/>
            <pc:sldMk cId="1743216632" sldId="261"/>
            <ac:spMk id="38" creationId="{3AD62353-66DA-437B-A82D-75433367BE34}"/>
          </ac:spMkLst>
        </pc:spChg>
        <pc:spChg chg="mod">
          <ac:chgData name="David VACHALA" userId="76d02b97-1bbd-456c-868a-7dcf11490085" providerId="ADAL" clId="{440BF1EB-FC75-4C02-8FC7-DA91D9C29590}" dt="2024-11-08T22:44:49.131" v="101" actId="20577"/>
          <ac:spMkLst>
            <pc:docMk/>
            <pc:sldMk cId="1743216632" sldId="261"/>
            <ac:spMk id="39" creationId="{C17792EC-B649-4521-8BC0-704F4F4F9823}"/>
          </ac:spMkLst>
        </pc:spChg>
        <pc:spChg chg="mod">
          <ac:chgData name="David VACHALA" userId="76d02b97-1bbd-456c-868a-7dcf11490085" providerId="ADAL" clId="{440BF1EB-FC75-4C02-8FC7-DA91D9C29590}" dt="2024-11-08T22:43:49.991" v="76" actId="20577"/>
          <ac:spMkLst>
            <pc:docMk/>
            <pc:sldMk cId="1743216632" sldId="261"/>
            <ac:spMk id="41" creationId="{309B52EE-F75E-4904-AF65-5BA395A3D838}"/>
          </ac:spMkLst>
        </pc:spChg>
        <pc:spChg chg="mod">
          <ac:chgData name="David VACHALA" userId="76d02b97-1bbd-456c-868a-7dcf11490085" providerId="ADAL" clId="{440BF1EB-FC75-4C02-8FC7-DA91D9C29590}" dt="2024-11-08T22:46:28.366" v="120" actId="20577"/>
          <ac:spMkLst>
            <pc:docMk/>
            <pc:sldMk cId="1743216632" sldId="261"/>
            <ac:spMk id="42" creationId="{4BCB5372-1AB6-44A8-AD04-1395BEABC92C}"/>
          </ac:spMkLst>
        </pc:spChg>
        <pc:picChg chg="mod">
          <ac:chgData name="David VACHALA" userId="76d02b97-1bbd-456c-868a-7dcf11490085" providerId="ADAL" clId="{440BF1EB-FC75-4C02-8FC7-DA91D9C29590}" dt="2024-11-08T22:45:39.819" v="117"/>
          <ac:picMkLst>
            <pc:docMk/>
            <pc:sldMk cId="1743216632" sldId="261"/>
            <ac:picMk id="37" creationId="{DDCB2138-9DAD-4B7D-8846-B68288AF3EAC}"/>
          </ac:picMkLst>
        </pc:picChg>
        <pc:picChg chg="mod">
          <ac:chgData name="David VACHALA" userId="76d02b97-1bbd-456c-868a-7dcf11490085" providerId="ADAL" clId="{440BF1EB-FC75-4C02-8FC7-DA91D9C29590}" dt="2024-11-08T22:46:12.448" v="119"/>
          <ac:picMkLst>
            <pc:docMk/>
            <pc:sldMk cId="1743216632" sldId="261"/>
            <ac:picMk id="76" creationId="{C329057C-A703-4234-8C36-15BC675BA225}"/>
          </ac:picMkLst>
        </pc:picChg>
      </pc:sldChg>
      <pc:sldChg chg="modSp mod">
        <pc:chgData name="David VACHALA" userId="76d02b97-1bbd-456c-868a-7dcf11490085" providerId="ADAL" clId="{440BF1EB-FC75-4C02-8FC7-DA91D9C29590}" dt="2024-11-08T22:48:49.741" v="154" actId="20577"/>
        <pc:sldMkLst>
          <pc:docMk/>
          <pc:sldMk cId="530844445" sldId="2147481261"/>
        </pc:sldMkLst>
        <pc:spChg chg="mod">
          <ac:chgData name="David VACHALA" userId="76d02b97-1bbd-456c-868a-7dcf11490085" providerId="ADAL" clId="{440BF1EB-FC75-4C02-8FC7-DA91D9C29590}" dt="2024-11-08T22:48:49.741" v="154" actId="20577"/>
          <ac:spMkLst>
            <pc:docMk/>
            <pc:sldMk cId="530844445" sldId="2147481261"/>
            <ac:spMk id="8" creationId="{88B82E67-C906-4FA9-BD44-A226DC6C19B0}"/>
          </ac:spMkLst>
        </pc:spChg>
        <pc:spChg chg="mod">
          <ac:chgData name="David VACHALA" userId="76d02b97-1bbd-456c-868a-7dcf11490085" providerId="ADAL" clId="{440BF1EB-FC75-4C02-8FC7-DA91D9C29590}" dt="2024-11-08T22:47:54.672" v="143"/>
          <ac:spMkLst>
            <pc:docMk/>
            <pc:sldMk cId="530844445" sldId="2147481261"/>
            <ac:spMk id="14" creationId="{6E31850A-D536-41F0-9D96-7836AAC5E502}"/>
          </ac:spMkLst>
        </pc:spChg>
        <pc:spChg chg="mod">
          <ac:chgData name="David VACHALA" userId="76d02b97-1bbd-456c-868a-7dcf11490085" providerId="ADAL" clId="{440BF1EB-FC75-4C02-8FC7-DA91D9C29590}" dt="2024-11-08T22:48:14.334" v="153" actId="20577"/>
          <ac:spMkLst>
            <pc:docMk/>
            <pc:sldMk cId="530844445" sldId="2147481261"/>
            <ac:spMk id="15" creationId="{039E4815-406A-447F-A41F-26286A4CD799}"/>
          </ac:spMkLst>
        </pc:spChg>
        <pc:picChg chg="mod">
          <ac:chgData name="David VACHALA" userId="76d02b97-1bbd-456c-868a-7dcf11490085" providerId="ADAL" clId="{440BF1EB-FC75-4C02-8FC7-DA91D9C29590}" dt="2024-11-08T22:47:32.672" v="140"/>
          <ac:picMkLst>
            <pc:docMk/>
            <pc:sldMk cId="530844445" sldId="2147481261"/>
            <ac:picMk id="7" creationId="{B0BD3314-776A-44E8-9050-B1333A393952}"/>
          </ac:picMkLst>
        </pc:picChg>
      </pc:sldChg>
      <pc:sldChg chg="modSp del mod">
        <pc:chgData name="David VACHALA" userId="76d02b97-1bbd-456c-868a-7dcf11490085" providerId="ADAL" clId="{440BF1EB-FC75-4C02-8FC7-DA91D9C29590}" dt="2024-11-25T17:47:45.791" v="209" actId="47"/>
        <pc:sldMkLst>
          <pc:docMk/>
          <pc:sldMk cId="3171929652" sldId="2147481336"/>
        </pc:sldMkLst>
        <pc:spChg chg="mod">
          <ac:chgData name="David VACHALA" userId="76d02b97-1bbd-456c-868a-7dcf11490085" providerId="ADAL" clId="{440BF1EB-FC75-4C02-8FC7-DA91D9C29590}" dt="2024-11-08T22:51:19.999" v="207"/>
          <ac:spMkLst>
            <pc:docMk/>
            <pc:sldMk cId="3171929652" sldId="2147481336"/>
            <ac:spMk id="8" creationId="{88B82E67-C906-4FA9-BD44-A226DC6C19B0}"/>
          </ac:spMkLst>
        </pc:spChg>
        <pc:spChg chg="mod">
          <ac:chgData name="David VACHALA" userId="76d02b97-1bbd-456c-868a-7dcf11490085" providerId="ADAL" clId="{440BF1EB-FC75-4C02-8FC7-DA91D9C29590}" dt="2024-11-08T22:49:55.888" v="177" actId="20577"/>
          <ac:spMkLst>
            <pc:docMk/>
            <pc:sldMk cId="3171929652" sldId="2147481336"/>
            <ac:spMk id="14" creationId="{6E31850A-D536-41F0-9D96-7836AAC5E502}"/>
          </ac:spMkLst>
        </pc:spChg>
        <pc:spChg chg="mod">
          <ac:chgData name="David VACHALA" userId="76d02b97-1bbd-456c-868a-7dcf11490085" providerId="ADAL" clId="{440BF1EB-FC75-4C02-8FC7-DA91D9C29590}" dt="2024-11-08T22:51:00.818" v="204" actId="20577"/>
          <ac:spMkLst>
            <pc:docMk/>
            <pc:sldMk cId="3171929652" sldId="2147481336"/>
            <ac:spMk id="15" creationId="{039E4815-406A-447F-A41F-26286A4CD799}"/>
          </ac:spMkLst>
        </pc:spChg>
        <pc:picChg chg="mod">
          <ac:chgData name="David VACHALA" userId="76d02b97-1bbd-456c-868a-7dcf11490085" providerId="ADAL" clId="{440BF1EB-FC75-4C02-8FC7-DA91D9C29590}" dt="2024-11-08T22:49:17.534" v="156"/>
          <ac:picMkLst>
            <pc:docMk/>
            <pc:sldMk cId="3171929652" sldId="2147481336"/>
            <ac:picMk id="7" creationId="{B0BD3314-776A-44E8-9050-B1333A393952}"/>
          </ac:picMkLst>
        </pc:picChg>
      </pc:sldChg>
      <pc:sldChg chg="del">
        <pc:chgData name="David VACHALA" userId="76d02b97-1bbd-456c-868a-7dcf11490085" providerId="ADAL" clId="{440BF1EB-FC75-4C02-8FC7-DA91D9C29590}" dt="2024-11-27T11:48:48.390" v="914" actId="47"/>
        <pc:sldMkLst>
          <pc:docMk/>
          <pc:sldMk cId="1783839029" sldId="2147481354"/>
        </pc:sldMkLst>
      </pc:sldChg>
      <pc:sldChg chg="del">
        <pc:chgData name="David VACHALA" userId="76d02b97-1bbd-456c-868a-7dcf11490085" providerId="ADAL" clId="{440BF1EB-FC75-4C02-8FC7-DA91D9C29590}" dt="2024-11-08T22:41:15.285" v="31" actId="47"/>
        <pc:sldMkLst>
          <pc:docMk/>
          <pc:sldMk cId="1099974337" sldId="2147481355"/>
        </pc:sldMkLst>
      </pc:sldChg>
      <pc:sldChg chg="del">
        <pc:chgData name="David VACHALA" userId="76d02b97-1bbd-456c-868a-7dcf11490085" providerId="ADAL" clId="{440BF1EB-FC75-4C02-8FC7-DA91D9C29590}" dt="2024-11-08T22:41:13.255" v="30" actId="47"/>
        <pc:sldMkLst>
          <pc:docMk/>
          <pc:sldMk cId="2194955618" sldId="2147481356"/>
        </pc:sldMkLst>
      </pc:sldChg>
      <pc:sldChg chg="del">
        <pc:chgData name="David VACHALA" userId="76d02b97-1bbd-456c-868a-7dcf11490085" providerId="ADAL" clId="{440BF1EB-FC75-4C02-8FC7-DA91D9C29590}" dt="2024-11-08T22:41:15.752" v="32" actId="47"/>
        <pc:sldMkLst>
          <pc:docMk/>
          <pc:sldMk cId="2110942674" sldId="2147481357"/>
        </pc:sldMkLst>
      </pc:sldChg>
      <pc:sldChg chg="del">
        <pc:chgData name="David VACHALA" userId="76d02b97-1bbd-456c-868a-7dcf11490085" providerId="ADAL" clId="{440BF1EB-FC75-4C02-8FC7-DA91D9C29590}" dt="2024-11-08T22:41:16.082" v="33" actId="47"/>
        <pc:sldMkLst>
          <pc:docMk/>
          <pc:sldMk cId="3463526780" sldId="2147481358"/>
        </pc:sldMkLst>
      </pc:sldChg>
      <pc:sldChg chg="del">
        <pc:chgData name="David VACHALA" userId="76d02b97-1bbd-456c-868a-7dcf11490085" providerId="ADAL" clId="{440BF1EB-FC75-4C02-8FC7-DA91D9C29590}" dt="2024-11-08T22:41:16.968" v="35" actId="47"/>
        <pc:sldMkLst>
          <pc:docMk/>
          <pc:sldMk cId="3199756371" sldId="2147481359"/>
        </pc:sldMkLst>
      </pc:sldChg>
      <pc:sldChg chg="del">
        <pc:chgData name="David VACHALA" userId="76d02b97-1bbd-456c-868a-7dcf11490085" providerId="ADAL" clId="{440BF1EB-FC75-4C02-8FC7-DA91D9C29590}" dt="2024-11-08T22:41:17.375" v="36" actId="47"/>
        <pc:sldMkLst>
          <pc:docMk/>
          <pc:sldMk cId="3514704513" sldId="2147481360"/>
        </pc:sldMkLst>
      </pc:sldChg>
      <pc:sldChg chg="del">
        <pc:chgData name="David VACHALA" userId="76d02b97-1bbd-456c-868a-7dcf11490085" providerId="ADAL" clId="{440BF1EB-FC75-4C02-8FC7-DA91D9C29590}" dt="2024-11-08T22:41:18.386" v="38" actId="47"/>
        <pc:sldMkLst>
          <pc:docMk/>
          <pc:sldMk cId="2158047345" sldId="2147481361"/>
        </pc:sldMkLst>
      </pc:sldChg>
      <pc:sldChg chg="del">
        <pc:chgData name="David VACHALA" userId="76d02b97-1bbd-456c-868a-7dcf11490085" providerId="ADAL" clId="{440BF1EB-FC75-4C02-8FC7-DA91D9C29590}" dt="2024-11-08T22:41:16.287" v="34" actId="47"/>
        <pc:sldMkLst>
          <pc:docMk/>
          <pc:sldMk cId="2184145422" sldId="2147481362"/>
        </pc:sldMkLst>
      </pc:sldChg>
      <pc:sldChg chg="del">
        <pc:chgData name="David VACHALA" userId="76d02b97-1bbd-456c-868a-7dcf11490085" providerId="ADAL" clId="{440BF1EB-FC75-4C02-8FC7-DA91D9C29590}" dt="2024-11-08T22:41:17.852" v="37" actId="47"/>
        <pc:sldMkLst>
          <pc:docMk/>
          <pc:sldMk cId="2741452464" sldId="2147481364"/>
        </pc:sldMkLst>
      </pc:sldChg>
      <pc:sldChg chg="addSp modSp new mod">
        <pc:chgData name="David VACHALA" userId="76d02b97-1bbd-456c-868a-7dcf11490085" providerId="ADAL" clId="{440BF1EB-FC75-4C02-8FC7-DA91D9C29590}" dt="2024-11-25T19:36:01.504" v="480" actId="1076"/>
        <pc:sldMkLst>
          <pc:docMk/>
          <pc:sldMk cId="3021760204" sldId="2147481365"/>
        </pc:sldMkLst>
        <pc:spChg chg="mod">
          <ac:chgData name="David VACHALA" userId="76d02b97-1bbd-456c-868a-7dcf11490085" providerId="ADAL" clId="{440BF1EB-FC75-4C02-8FC7-DA91D9C29590}" dt="2024-11-25T19:18:45.427" v="269" actId="20577"/>
          <ac:spMkLst>
            <pc:docMk/>
            <pc:sldMk cId="3021760204" sldId="2147481365"/>
            <ac:spMk id="2" creationId="{1E6400F5-780F-BB05-58D2-4A28851F4530}"/>
          </ac:spMkLst>
        </pc:spChg>
        <pc:spChg chg="mod">
          <ac:chgData name="David VACHALA" userId="76d02b97-1bbd-456c-868a-7dcf11490085" providerId="ADAL" clId="{440BF1EB-FC75-4C02-8FC7-DA91D9C29590}" dt="2024-11-25T19:19:27.998" v="278" actId="5793"/>
          <ac:spMkLst>
            <pc:docMk/>
            <pc:sldMk cId="3021760204" sldId="2147481365"/>
            <ac:spMk id="3" creationId="{ECDB6094-B5FF-B60D-5EFC-F6A9B2631B67}"/>
          </ac:spMkLst>
        </pc:spChg>
        <pc:spChg chg="add mod">
          <ac:chgData name="David VACHALA" userId="76d02b97-1bbd-456c-868a-7dcf11490085" providerId="ADAL" clId="{440BF1EB-FC75-4C02-8FC7-DA91D9C29590}" dt="2024-11-25T19:36:01.504" v="480" actId="1076"/>
          <ac:spMkLst>
            <pc:docMk/>
            <pc:sldMk cId="3021760204" sldId="2147481365"/>
            <ac:spMk id="6" creationId="{46044E3C-272B-C2D0-BE71-1BAB06B0F40E}"/>
          </ac:spMkLst>
        </pc:spChg>
        <pc:picChg chg="add mod">
          <ac:chgData name="David VACHALA" userId="76d02b97-1bbd-456c-868a-7dcf11490085" providerId="ADAL" clId="{440BF1EB-FC75-4C02-8FC7-DA91D9C29590}" dt="2024-11-25T19:18:58.830" v="274" actId="1076"/>
          <ac:picMkLst>
            <pc:docMk/>
            <pc:sldMk cId="3021760204" sldId="2147481365"/>
            <ac:picMk id="1026" creationId="{D03408CA-805C-1274-7CB0-83A8E3922765}"/>
          </ac:picMkLst>
        </pc:picChg>
      </pc:sldChg>
      <pc:sldChg chg="add">
        <pc:chgData name="David VACHALA" userId="76d02b97-1bbd-456c-868a-7dcf11490085" providerId="ADAL" clId="{440BF1EB-FC75-4C02-8FC7-DA91D9C29590}" dt="2024-11-25T17:47:41.451" v="208"/>
        <pc:sldMkLst>
          <pc:docMk/>
          <pc:sldMk cId="1208847918" sldId="2147481366"/>
        </pc:sldMkLst>
      </pc:sldChg>
      <pc:sldChg chg="add">
        <pc:chgData name="David VACHALA" userId="76d02b97-1bbd-456c-868a-7dcf11490085" providerId="ADAL" clId="{440BF1EB-FC75-4C02-8FC7-DA91D9C29590}" dt="2024-11-25T17:47:41.451" v="208"/>
        <pc:sldMkLst>
          <pc:docMk/>
          <pc:sldMk cId="4177942462" sldId="2147481367"/>
        </pc:sldMkLst>
      </pc:sldChg>
      <pc:sldChg chg="add">
        <pc:chgData name="David VACHALA" userId="76d02b97-1bbd-456c-868a-7dcf11490085" providerId="ADAL" clId="{440BF1EB-FC75-4C02-8FC7-DA91D9C29590}" dt="2024-11-25T17:47:41.451" v="208"/>
        <pc:sldMkLst>
          <pc:docMk/>
          <pc:sldMk cId="3205630748" sldId="2147481374"/>
        </pc:sldMkLst>
      </pc:sldChg>
      <pc:sldChg chg="add">
        <pc:chgData name="David VACHALA" userId="76d02b97-1bbd-456c-868a-7dcf11490085" providerId="ADAL" clId="{440BF1EB-FC75-4C02-8FC7-DA91D9C29590}" dt="2024-11-25T17:47:41.451" v="208"/>
        <pc:sldMkLst>
          <pc:docMk/>
          <pc:sldMk cId="1779068885" sldId="2147481375"/>
        </pc:sldMkLst>
      </pc:sldChg>
      <pc:sldChg chg="add">
        <pc:chgData name="David VACHALA" userId="76d02b97-1bbd-456c-868a-7dcf11490085" providerId="ADAL" clId="{440BF1EB-FC75-4C02-8FC7-DA91D9C29590}" dt="2024-11-25T17:47:41.451" v="208"/>
        <pc:sldMkLst>
          <pc:docMk/>
          <pc:sldMk cId="1461410776" sldId="2147481377"/>
        </pc:sldMkLst>
      </pc:sldChg>
      <pc:sldChg chg="add">
        <pc:chgData name="David VACHALA" userId="76d02b97-1bbd-456c-868a-7dcf11490085" providerId="ADAL" clId="{440BF1EB-FC75-4C02-8FC7-DA91D9C29590}" dt="2024-11-25T17:47:41.451" v="208"/>
        <pc:sldMkLst>
          <pc:docMk/>
          <pc:sldMk cId="1636670250" sldId="2147481378"/>
        </pc:sldMkLst>
      </pc:sldChg>
      <pc:sldChg chg="add">
        <pc:chgData name="David VACHALA" userId="76d02b97-1bbd-456c-868a-7dcf11490085" providerId="ADAL" clId="{440BF1EB-FC75-4C02-8FC7-DA91D9C29590}" dt="2024-11-25T17:47:41.451" v="208"/>
        <pc:sldMkLst>
          <pc:docMk/>
          <pc:sldMk cId="2161176145" sldId="2147481380"/>
        </pc:sldMkLst>
      </pc:sldChg>
      <pc:sldChg chg="add">
        <pc:chgData name="David VACHALA" userId="76d02b97-1bbd-456c-868a-7dcf11490085" providerId="ADAL" clId="{440BF1EB-FC75-4C02-8FC7-DA91D9C29590}" dt="2024-11-25T17:47:41.451" v="208"/>
        <pc:sldMkLst>
          <pc:docMk/>
          <pc:sldMk cId="67345688" sldId="2147481381"/>
        </pc:sldMkLst>
      </pc:sldChg>
      <pc:sldChg chg="add">
        <pc:chgData name="David VACHALA" userId="76d02b97-1bbd-456c-868a-7dcf11490085" providerId="ADAL" clId="{440BF1EB-FC75-4C02-8FC7-DA91D9C29590}" dt="2024-11-25T17:47:41.451" v="208"/>
        <pc:sldMkLst>
          <pc:docMk/>
          <pc:sldMk cId="2188567779" sldId="2147481382"/>
        </pc:sldMkLst>
      </pc:sldChg>
      <pc:sldChg chg="add">
        <pc:chgData name="David VACHALA" userId="76d02b97-1bbd-456c-868a-7dcf11490085" providerId="ADAL" clId="{440BF1EB-FC75-4C02-8FC7-DA91D9C29590}" dt="2024-11-25T17:47:41.451" v="208"/>
        <pc:sldMkLst>
          <pc:docMk/>
          <pc:sldMk cId="832200997" sldId="2147481383"/>
        </pc:sldMkLst>
      </pc:sldChg>
      <pc:sldChg chg="add">
        <pc:chgData name="David VACHALA" userId="76d02b97-1bbd-456c-868a-7dcf11490085" providerId="ADAL" clId="{440BF1EB-FC75-4C02-8FC7-DA91D9C29590}" dt="2024-11-25T17:47:41.451" v="208"/>
        <pc:sldMkLst>
          <pc:docMk/>
          <pc:sldMk cId="2216513203" sldId="2147481384"/>
        </pc:sldMkLst>
      </pc:sldChg>
      <pc:sldChg chg="add">
        <pc:chgData name="David VACHALA" userId="76d02b97-1bbd-456c-868a-7dcf11490085" providerId="ADAL" clId="{440BF1EB-FC75-4C02-8FC7-DA91D9C29590}" dt="2024-11-25T17:47:41.451" v="208"/>
        <pc:sldMkLst>
          <pc:docMk/>
          <pc:sldMk cId="648861664" sldId="2147481385"/>
        </pc:sldMkLst>
      </pc:sldChg>
      <pc:sldChg chg="add">
        <pc:chgData name="David VACHALA" userId="76d02b97-1bbd-456c-868a-7dcf11490085" providerId="ADAL" clId="{440BF1EB-FC75-4C02-8FC7-DA91D9C29590}" dt="2024-11-25T17:47:41.451" v="208"/>
        <pc:sldMkLst>
          <pc:docMk/>
          <pc:sldMk cId="3219697117" sldId="2147481386"/>
        </pc:sldMkLst>
      </pc:sldChg>
      <pc:sldChg chg="add">
        <pc:chgData name="David VACHALA" userId="76d02b97-1bbd-456c-868a-7dcf11490085" providerId="ADAL" clId="{440BF1EB-FC75-4C02-8FC7-DA91D9C29590}" dt="2024-11-25T17:47:41.451" v="208"/>
        <pc:sldMkLst>
          <pc:docMk/>
          <pc:sldMk cId="1408526880" sldId="2147481387"/>
        </pc:sldMkLst>
      </pc:sldChg>
      <pc:sldChg chg="add">
        <pc:chgData name="David VACHALA" userId="76d02b97-1bbd-456c-868a-7dcf11490085" providerId="ADAL" clId="{440BF1EB-FC75-4C02-8FC7-DA91D9C29590}" dt="2024-11-25T17:47:41.451" v="208"/>
        <pc:sldMkLst>
          <pc:docMk/>
          <pc:sldMk cId="28317823" sldId="2147481389"/>
        </pc:sldMkLst>
      </pc:sldChg>
      <pc:sldChg chg="add">
        <pc:chgData name="David VACHALA" userId="76d02b97-1bbd-456c-868a-7dcf11490085" providerId="ADAL" clId="{440BF1EB-FC75-4C02-8FC7-DA91D9C29590}" dt="2024-11-25T17:47:41.451" v="208"/>
        <pc:sldMkLst>
          <pc:docMk/>
          <pc:sldMk cId="2678865399" sldId="2147481390"/>
        </pc:sldMkLst>
      </pc:sldChg>
      <pc:sldChg chg="add">
        <pc:chgData name="David VACHALA" userId="76d02b97-1bbd-456c-868a-7dcf11490085" providerId="ADAL" clId="{440BF1EB-FC75-4C02-8FC7-DA91D9C29590}" dt="2024-11-25T17:47:41.451" v="208"/>
        <pc:sldMkLst>
          <pc:docMk/>
          <pc:sldMk cId="4135401346" sldId="2147481391"/>
        </pc:sldMkLst>
      </pc:sldChg>
      <pc:sldChg chg="add">
        <pc:chgData name="David VACHALA" userId="76d02b97-1bbd-456c-868a-7dcf11490085" providerId="ADAL" clId="{440BF1EB-FC75-4C02-8FC7-DA91D9C29590}" dt="2024-11-25T17:47:41.451" v="208"/>
        <pc:sldMkLst>
          <pc:docMk/>
          <pc:sldMk cId="1363077087" sldId="2147481392"/>
        </pc:sldMkLst>
      </pc:sldChg>
      <pc:sldChg chg="add">
        <pc:chgData name="David VACHALA" userId="76d02b97-1bbd-456c-868a-7dcf11490085" providerId="ADAL" clId="{440BF1EB-FC75-4C02-8FC7-DA91D9C29590}" dt="2024-11-25T17:47:41.451" v="208"/>
        <pc:sldMkLst>
          <pc:docMk/>
          <pc:sldMk cId="2557517957" sldId="2147481393"/>
        </pc:sldMkLst>
      </pc:sldChg>
      <pc:sldChg chg="add">
        <pc:chgData name="David VACHALA" userId="76d02b97-1bbd-456c-868a-7dcf11490085" providerId="ADAL" clId="{440BF1EB-FC75-4C02-8FC7-DA91D9C29590}" dt="2024-11-25T17:47:41.451" v="208"/>
        <pc:sldMkLst>
          <pc:docMk/>
          <pc:sldMk cId="2449099772" sldId="2147481394"/>
        </pc:sldMkLst>
      </pc:sldChg>
      <pc:sldChg chg="add">
        <pc:chgData name="David VACHALA" userId="76d02b97-1bbd-456c-868a-7dcf11490085" providerId="ADAL" clId="{440BF1EB-FC75-4C02-8FC7-DA91D9C29590}" dt="2024-11-25T17:47:41.451" v="208"/>
        <pc:sldMkLst>
          <pc:docMk/>
          <pc:sldMk cId="1025746897" sldId="2147481395"/>
        </pc:sldMkLst>
      </pc:sldChg>
      <pc:sldChg chg="add">
        <pc:chgData name="David VACHALA" userId="76d02b97-1bbd-456c-868a-7dcf11490085" providerId="ADAL" clId="{440BF1EB-FC75-4C02-8FC7-DA91D9C29590}" dt="2024-11-25T17:47:41.451" v="208"/>
        <pc:sldMkLst>
          <pc:docMk/>
          <pc:sldMk cId="3566130728" sldId="2147481396"/>
        </pc:sldMkLst>
      </pc:sldChg>
      <pc:sldChg chg="add">
        <pc:chgData name="David VACHALA" userId="76d02b97-1bbd-456c-868a-7dcf11490085" providerId="ADAL" clId="{440BF1EB-FC75-4C02-8FC7-DA91D9C29590}" dt="2024-11-25T17:47:41.451" v="208"/>
        <pc:sldMkLst>
          <pc:docMk/>
          <pc:sldMk cId="3425843798" sldId="2147481397"/>
        </pc:sldMkLst>
      </pc:sldChg>
      <pc:sldChg chg="add">
        <pc:chgData name="David VACHALA" userId="76d02b97-1bbd-456c-868a-7dcf11490085" providerId="ADAL" clId="{440BF1EB-FC75-4C02-8FC7-DA91D9C29590}" dt="2024-11-25T17:47:41.451" v="208"/>
        <pc:sldMkLst>
          <pc:docMk/>
          <pc:sldMk cId="2635293893" sldId="2147481398"/>
        </pc:sldMkLst>
      </pc:sldChg>
      <pc:sldChg chg="add">
        <pc:chgData name="David VACHALA" userId="76d02b97-1bbd-456c-868a-7dcf11490085" providerId="ADAL" clId="{440BF1EB-FC75-4C02-8FC7-DA91D9C29590}" dt="2024-11-25T17:47:41.451" v="208"/>
        <pc:sldMkLst>
          <pc:docMk/>
          <pc:sldMk cId="3595921323" sldId="2147481399"/>
        </pc:sldMkLst>
      </pc:sldChg>
      <pc:sldChg chg="add">
        <pc:chgData name="David VACHALA" userId="76d02b97-1bbd-456c-868a-7dcf11490085" providerId="ADAL" clId="{440BF1EB-FC75-4C02-8FC7-DA91D9C29590}" dt="2024-11-25T17:47:41.451" v="208"/>
        <pc:sldMkLst>
          <pc:docMk/>
          <pc:sldMk cId="997549388" sldId="2147481400"/>
        </pc:sldMkLst>
      </pc:sldChg>
      <pc:sldChg chg="add">
        <pc:chgData name="David VACHALA" userId="76d02b97-1bbd-456c-868a-7dcf11490085" providerId="ADAL" clId="{440BF1EB-FC75-4C02-8FC7-DA91D9C29590}" dt="2024-11-25T17:47:41.451" v="208"/>
        <pc:sldMkLst>
          <pc:docMk/>
          <pc:sldMk cId="4078841751" sldId="2147481401"/>
        </pc:sldMkLst>
      </pc:sldChg>
      <pc:sldChg chg="add">
        <pc:chgData name="David VACHALA" userId="76d02b97-1bbd-456c-868a-7dcf11490085" providerId="ADAL" clId="{440BF1EB-FC75-4C02-8FC7-DA91D9C29590}" dt="2024-11-25T17:47:41.451" v="208"/>
        <pc:sldMkLst>
          <pc:docMk/>
          <pc:sldMk cId="2268859993" sldId="2147481402"/>
        </pc:sldMkLst>
      </pc:sldChg>
      <pc:sldChg chg="add">
        <pc:chgData name="David VACHALA" userId="76d02b97-1bbd-456c-868a-7dcf11490085" providerId="ADAL" clId="{440BF1EB-FC75-4C02-8FC7-DA91D9C29590}" dt="2024-11-25T17:47:41.451" v="208"/>
        <pc:sldMkLst>
          <pc:docMk/>
          <pc:sldMk cId="1014230233" sldId="2147481403"/>
        </pc:sldMkLst>
      </pc:sldChg>
      <pc:sldChg chg="add">
        <pc:chgData name="David VACHALA" userId="76d02b97-1bbd-456c-868a-7dcf11490085" providerId="ADAL" clId="{440BF1EB-FC75-4C02-8FC7-DA91D9C29590}" dt="2024-11-25T17:47:41.451" v="208"/>
        <pc:sldMkLst>
          <pc:docMk/>
          <pc:sldMk cId="2258485177" sldId="2147481404"/>
        </pc:sldMkLst>
      </pc:sldChg>
      <pc:sldChg chg="add">
        <pc:chgData name="David VACHALA" userId="76d02b97-1bbd-456c-868a-7dcf11490085" providerId="ADAL" clId="{440BF1EB-FC75-4C02-8FC7-DA91D9C29590}" dt="2024-11-25T17:47:41.451" v="208"/>
        <pc:sldMkLst>
          <pc:docMk/>
          <pc:sldMk cId="1834266176" sldId="2147481405"/>
        </pc:sldMkLst>
      </pc:sldChg>
      <pc:sldChg chg="add">
        <pc:chgData name="David VACHALA" userId="76d02b97-1bbd-456c-868a-7dcf11490085" providerId="ADAL" clId="{440BF1EB-FC75-4C02-8FC7-DA91D9C29590}" dt="2024-11-25T17:47:41.451" v="208"/>
        <pc:sldMkLst>
          <pc:docMk/>
          <pc:sldMk cId="3926038019" sldId="2147481406"/>
        </pc:sldMkLst>
      </pc:sldChg>
      <pc:sldChg chg="add">
        <pc:chgData name="David VACHALA" userId="76d02b97-1bbd-456c-868a-7dcf11490085" providerId="ADAL" clId="{440BF1EB-FC75-4C02-8FC7-DA91D9C29590}" dt="2024-11-25T17:47:41.451" v="208"/>
        <pc:sldMkLst>
          <pc:docMk/>
          <pc:sldMk cId="822861164" sldId="2147481407"/>
        </pc:sldMkLst>
      </pc:sldChg>
      <pc:sldChg chg="add">
        <pc:chgData name="David VACHALA" userId="76d02b97-1bbd-456c-868a-7dcf11490085" providerId="ADAL" clId="{440BF1EB-FC75-4C02-8FC7-DA91D9C29590}" dt="2024-11-25T17:47:41.451" v="208"/>
        <pc:sldMkLst>
          <pc:docMk/>
          <pc:sldMk cId="3666586653" sldId="2147481408"/>
        </pc:sldMkLst>
      </pc:sldChg>
      <pc:sldChg chg="add">
        <pc:chgData name="David VACHALA" userId="76d02b97-1bbd-456c-868a-7dcf11490085" providerId="ADAL" clId="{440BF1EB-FC75-4C02-8FC7-DA91D9C29590}" dt="2024-11-25T17:47:41.451" v="208"/>
        <pc:sldMkLst>
          <pc:docMk/>
          <pc:sldMk cId="1713181318" sldId="2147481409"/>
        </pc:sldMkLst>
      </pc:sldChg>
      <pc:sldChg chg="addSp modSp add mod">
        <pc:chgData name="David VACHALA" userId="76d02b97-1bbd-456c-868a-7dcf11490085" providerId="ADAL" clId="{440BF1EB-FC75-4C02-8FC7-DA91D9C29590}" dt="2024-11-25T19:30:30.343" v="392" actId="20577"/>
        <pc:sldMkLst>
          <pc:docMk/>
          <pc:sldMk cId="1391491995" sldId="2147481410"/>
        </pc:sldMkLst>
        <pc:spChg chg="mod">
          <ac:chgData name="David VACHALA" userId="76d02b97-1bbd-456c-868a-7dcf11490085" providerId="ADAL" clId="{440BF1EB-FC75-4C02-8FC7-DA91D9C29590}" dt="2024-11-25T19:20:36.404" v="353" actId="20577"/>
          <ac:spMkLst>
            <pc:docMk/>
            <pc:sldMk cId="1391491995" sldId="2147481410"/>
            <ac:spMk id="2" creationId="{1E6400F5-780F-BB05-58D2-4A28851F4530}"/>
          </ac:spMkLst>
        </pc:spChg>
        <pc:spChg chg="mod">
          <ac:chgData name="David VACHALA" userId="76d02b97-1bbd-456c-868a-7dcf11490085" providerId="ADAL" clId="{440BF1EB-FC75-4C02-8FC7-DA91D9C29590}" dt="2024-11-25T19:30:30.343" v="392" actId="20577"/>
          <ac:spMkLst>
            <pc:docMk/>
            <pc:sldMk cId="1391491995" sldId="2147481410"/>
            <ac:spMk id="3" creationId="{ECDB6094-B5FF-B60D-5EFC-F6A9B2631B67}"/>
          </ac:spMkLst>
        </pc:spChg>
        <pc:spChg chg="add mod">
          <ac:chgData name="David VACHALA" userId="76d02b97-1bbd-456c-868a-7dcf11490085" providerId="ADAL" clId="{440BF1EB-FC75-4C02-8FC7-DA91D9C29590}" dt="2024-11-25T19:20:52.954" v="357" actId="20577"/>
          <ac:spMkLst>
            <pc:docMk/>
            <pc:sldMk cId="1391491995" sldId="2147481410"/>
            <ac:spMk id="6" creationId="{2BD91CDA-4022-ECF8-C8BA-3841437B6FCB}"/>
          </ac:spMkLst>
        </pc:spChg>
        <pc:picChg chg="add mod">
          <ac:chgData name="David VACHALA" userId="76d02b97-1bbd-456c-868a-7dcf11490085" providerId="ADAL" clId="{440BF1EB-FC75-4C02-8FC7-DA91D9C29590}" dt="2024-11-25T19:20:02.790" v="285" actId="14100"/>
          <ac:picMkLst>
            <pc:docMk/>
            <pc:sldMk cId="1391491995" sldId="2147481410"/>
            <ac:picMk id="2050" creationId="{BEDC4B27-0A5D-86A5-3027-7384AEF4DF67}"/>
          </ac:picMkLst>
        </pc:picChg>
      </pc:sldChg>
      <pc:sldChg chg="addSp modSp add mod">
        <pc:chgData name="David VACHALA" userId="76d02b97-1bbd-456c-868a-7dcf11490085" providerId="ADAL" clId="{440BF1EB-FC75-4C02-8FC7-DA91D9C29590}" dt="2024-11-25T19:35:40.524" v="478" actId="20577"/>
        <pc:sldMkLst>
          <pc:docMk/>
          <pc:sldMk cId="3176312814" sldId="2147481411"/>
        </pc:sldMkLst>
        <pc:spChg chg="mod">
          <ac:chgData name="David VACHALA" userId="76d02b97-1bbd-456c-868a-7dcf11490085" providerId="ADAL" clId="{440BF1EB-FC75-4C02-8FC7-DA91D9C29590}" dt="2024-11-25T19:35:40.524" v="478" actId="20577"/>
          <ac:spMkLst>
            <pc:docMk/>
            <pc:sldMk cId="3176312814" sldId="2147481411"/>
            <ac:spMk id="2" creationId="{1E6400F5-780F-BB05-58D2-4A28851F4530}"/>
          </ac:spMkLst>
        </pc:spChg>
        <pc:spChg chg="mod">
          <ac:chgData name="David VACHALA" userId="76d02b97-1bbd-456c-868a-7dcf11490085" providerId="ADAL" clId="{440BF1EB-FC75-4C02-8FC7-DA91D9C29590}" dt="2024-11-25T19:35:14.107" v="435" actId="20577"/>
          <ac:spMkLst>
            <pc:docMk/>
            <pc:sldMk cId="3176312814" sldId="2147481411"/>
            <ac:spMk id="3" creationId="{ECDB6094-B5FF-B60D-5EFC-F6A9B2631B67}"/>
          </ac:spMkLst>
        </pc:spChg>
        <pc:spChg chg="add mod">
          <ac:chgData name="David VACHALA" userId="76d02b97-1bbd-456c-868a-7dcf11490085" providerId="ADAL" clId="{440BF1EB-FC75-4C02-8FC7-DA91D9C29590}" dt="2024-11-25T19:35:25.510" v="437" actId="1076"/>
          <ac:spMkLst>
            <pc:docMk/>
            <pc:sldMk cId="3176312814" sldId="2147481411"/>
            <ac:spMk id="6" creationId="{15975D47-4CD9-CF40-3113-CA92C5BC494B}"/>
          </ac:spMkLst>
        </pc:spChg>
        <pc:picChg chg="add mod">
          <ac:chgData name="David VACHALA" userId="76d02b97-1bbd-456c-868a-7dcf11490085" providerId="ADAL" clId="{440BF1EB-FC75-4C02-8FC7-DA91D9C29590}" dt="2024-11-25T19:34:22.969" v="397" actId="1076"/>
          <ac:picMkLst>
            <pc:docMk/>
            <pc:sldMk cId="3176312814" sldId="2147481411"/>
            <ac:picMk id="3074" creationId="{C0FAED1A-9922-F097-C9CA-8EB60682D005}"/>
          </ac:picMkLst>
        </pc:picChg>
      </pc:sldChg>
      <pc:sldChg chg="addSp modSp add mod">
        <pc:chgData name="David VACHALA" userId="76d02b97-1bbd-456c-868a-7dcf11490085" providerId="ADAL" clId="{440BF1EB-FC75-4C02-8FC7-DA91D9C29590}" dt="2024-11-25T19:45:14.362" v="539" actId="1076"/>
        <pc:sldMkLst>
          <pc:docMk/>
          <pc:sldMk cId="1020303462" sldId="2147481412"/>
        </pc:sldMkLst>
        <pc:spChg chg="mod">
          <ac:chgData name="David VACHALA" userId="76d02b97-1bbd-456c-868a-7dcf11490085" providerId="ADAL" clId="{440BF1EB-FC75-4C02-8FC7-DA91D9C29590}" dt="2024-11-25T19:44:09.026" v="530" actId="20577"/>
          <ac:spMkLst>
            <pc:docMk/>
            <pc:sldMk cId="1020303462" sldId="2147481412"/>
            <ac:spMk id="2" creationId="{1E6400F5-780F-BB05-58D2-4A28851F4530}"/>
          </ac:spMkLst>
        </pc:spChg>
        <pc:spChg chg="mod">
          <ac:chgData name="David VACHALA" userId="76d02b97-1bbd-456c-868a-7dcf11490085" providerId="ADAL" clId="{440BF1EB-FC75-4C02-8FC7-DA91D9C29590}" dt="2024-11-25T19:44:34.428" v="537" actId="27636"/>
          <ac:spMkLst>
            <pc:docMk/>
            <pc:sldMk cId="1020303462" sldId="2147481412"/>
            <ac:spMk id="3" creationId="{ECDB6094-B5FF-B60D-5EFC-F6A9B2631B67}"/>
          </ac:spMkLst>
        </pc:spChg>
        <pc:spChg chg="add mod">
          <ac:chgData name="David VACHALA" userId="76d02b97-1bbd-456c-868a-7dcf11490085" providerId="ADAL" clId="{440BF1EB-FC75-4C02-8FC7-DA91D9C29590}" dt="2024-11-25T19:45:14.362" v="539" actId="1076"/>
          <ac:spMkLst>
            <pc:docMk/>
            <pc:sldMk cId="1020303462" sldId="2147481412"/>
            <ac:spMk id="6" creationId="{6AAD6E56-8AEB-0E50-7736-EB649BAD57BB}"/>
          </ac:spMkLst>
        </pc:spChg>
        <pc:picChg chg="add mod">
          <ac:chgData name="David VACHALA" userId="76d02b97-1bbd-456c-868a-7dcf11490085" providerId="ADAL" clId="{440BF1EB-FC75-4C02-8FC7-DA91D9C29590}" dt="2024-11-25T19:37:05.334" v="484" actId="1076"/>
          <ac:picMkLst>
            <pc:docMk/>
            <pc:sldMk cId="1020303462" sldId="2147481412"/>
            <ac:picMk id="4098" creationId="{8BC7C347-26C5-2071-BD0B-D4A3287FC46D}"/>
          </ac:picMkLst>
        </pc:picChg>
      </pc:sldChg>
      <pc:sldChg chg="addSp modSp add mod">
        <pc:chgData name="David VACHALA" userId="76d02b97-1bbd-456c-868a-7dcf11490085" providerId="ADAL" clId="{440BF1EB-FC75-4C02-8FC7-DA91D9C29590}" dt="2024-11-27T07:39:31.825" v="844" actId="14100"/>
        <pc:sldMkLst>
          <pc:docMk/>
          <pc:sldMk cId="2499723597" sldId="2147481413"/>
        </pc:sldMkLst>
        <pc:spChg chg="mod">
          <ac:chgData name="David VACHALA" userId="76d02b97-1bbd-456c-868a-7dcf11490085" providerId="ADAL" clId="{440BF1EB-FC75-4C02-8FC7-DA91D9C29590}" dt="2024-11-27T07:38:34.611" v="757" actId="20577"/>
          <ac:spMkLst>
            <pc:docMk/>
            <pc:sldMk cId="2499723597" sldId="2147481413"/>
            <ac:spMk id="2" creationId="{1E6400F5-780F-BB05-58D2-4A28851F4530}"/>
          </ac:spMkLst>
        </pc:spChg>
        <pc:spChg chg="mod">
          <ac:chgData name="David VACHALA" userId="76d02b97-1bbd-456c-868a-7dcf11490085" providerId="ADAL" clId="{440BF1EB-FC75-4C02-8FC7-DA91D9C29590}" dt="2024-11-27T07:39:10.807" v="843" actId="20577"/>
          <ac:spMkLst>
            <pc:docMk/>
            <pc:sldMk cId="2499723597" sldId="2147481413"/>
            <ac:spMk id="3" creationId="{ECDB6094-B5FF-B60D-5EFC-F6A9B2631B67}"/>
          </ac:spMkLst>
        </pc:spChg>
        <pc:spChg chg="add mod">
          <ac:chgData name="David VACHALA" userId="76d02b97-1bbd-456c-868a-7dcf11490085" providerId="ADAL" clId="{440BF1EB-FC75-4C02-8FC7-DA91D9C29590}" dt="2024-11-27T07:39:31.825" v="844" actId="14100"/>
          <ac:spMkLst>
            <pc:docMk/>
            <pc:sldMk cId="2499723597" sldId="2147481413"/>
            <ac:spMk id="6" creationId="{83EA6443-50E8-1129-4E98-522E46621B89}"/>
          </ac:spMkLst>
        </pc:spChg>
        <pc:picChg chg="add mod">
          <ac:chgData name="David VACHALA" userId="76d02b97-1bbd-456c-868a-7dcf11490085" providerId="ADAL" clId="{440BF1EB-FC75-4C02-8FC7-DA91D9C29590}" dt="2024-11-27T07:30:12.795" v="543" actId="1076"/>
          <ac:picMkLst>
            <pc:docMk/>
            <pc:sldMk cId="2499723597" sldId="2147481413"/>
            <ac:picMk id="1026" creationId="{349AA927-44CB-B7F2-6145-CF672B03F3DC}"/>
          </ac:picMkLst>
        </pc:picChg>
      </pc:sldChg>
      <pc:sldChg chg="addSp modSp add mod">
        <pc:chgData name="David VACHALA" userId="76d02b97-1bbd-456c-868a-7dcf11490085" providerId="ADAL" clId="{440BF1EB-FC75-4C02-8FC7-DA91D9C29590}" dt="2024-11-27T07:47:44.732" v="912" actId="20577"/>
        <pc:sldMkLst>
          <pc:docMk/>
          <pc:sldMk cId="441055508" sldId="2147481414"/>
        </pc:sldMkLst>
        <pc:spChg chg="mod">
          <ac:chgData name="David VACHALA" userId="76d02b97-1bbd-456c-868a-7dcf11490085" providerId="ADAL" clId="{440BF1EB-FC75-4C02-8FC7-DA91D9C29590}" dt="2024-11-27T07:45:35.114" v="885" actId="20577"/>
          <ac:spMkLst>
            <pc:docMk/>
            <pc:sldMk cId="441055508" sldId="2147481414"/>
            <ac:spMk id="2" creationId="{1E6400F5-780F-BB05-58D2-4A28851F4530}"/>
          </ac:spMkLst>
        </pc:spChg>
        <pc:spChg chg="mod">
          <ac:chgData name="David VACHALA" userId="76d02b97-1bbd-456c-868a-7dcf11490085" providerId="ADAL" clId="{440BF1EB-FC75-4C02-8FC7-DA91D9C29590}" dt="2024-11-27T07:47:44.732" v="912" actId="20577"/>
          <ac:spMkLst>
            <pc:docMk/>
            <pc:sldMk cId="441055508" sldId="2147481414"/>
            <ac:spMk id="3" creationId="{ECDB6094-B5FF-B60D-5EFC-F6A9B2631B67}"/>
          </ac:spMkLst>
        </pc:spChg>
        <pc:spChg chg="add">
          <ac:chgData name="David VACHALA" userId="76d02b97-1bbd-456c-868a-7dcf11490085" providerId="ADAL" clId="{440BF1EB-FC75-4C02-8FC7-DA91D9C29590}" dt="2024-11-27T07:45:41.046" v="887"/>
          <ac:spMkLst>
            <pc:docMk/>
            <pc:sldMk cId="441055508" sldId="2147481414"/>
            <ac:spMk id="5" creationId="{8864E7BD-1F26-9BD5-5687-EEC5B9947B17}"/>
          </ac:spMkLst>
        </pc:spChg>
        <pc:spChg chg="add mod">
          <ac:chgData name="David VACHALA" userId="76d02b97-1bbd-456c-868a-7dcf11490085" providerId="ADAL" clId="{440BF1EB-FC75-4C02-8FC7-DA91D9C29590}" dt="2024-11-27T07:46:30.541" v="893" actId="1076"/>
          <ac:spMkLst>
            <pc:docMk/>
            <pc:sldMk cId="441055508" sldId="2147481414"/>
            <ac:spMk id="9" creationId="{571BD97C-A09A-8748-EA5B-9318C19699DE}"/>
          </ac:spMkLst>
        </pc:spChg>
        <pc:picChg chg="add mod">
          <ac:chgData name="David VACHALA" userId="76d02b97-1bbd-456c-868a-7dcf11490085" providerId="ADAL" clId="{440BF1EB-FC75-4C02-8FC7-DA91D9C29590}" dt="2024-11-27T07:46:16.761" v="890" actId="14100"/>
          <ac:picMkLst>
            <pc:docMk/>
            <pc:sldMk cId="441055508" sldId="2147481414"/>
            <ac:picMk id="7" creationId="{D457A6EF-FD3B-62E9-A679-FF650A7CE18B}"/>
          </ac:picMkLst>
        </pc:picChg>
      </pc:sldChg>
      <pc:sldChg chg="add del">
        <pc:chgData name="David VACHALA" userId="76d02b97-1bbd-456c-868a-7dcf11490085" providerId="ADAL" clId="{440BF1EB-FC75-4C02-8FC7-DA91D9C29590}" dt="2024-11-27T11:48:43.127" v="913" actId="47"/>
        <pc:sldMkLst>
          <pc:docMk/>
          <pc:sldMk cId="3079878226" sldId="2147481415"/>
        </pc:sldMkLst>
      </pc:sldChg>
    </pc:docChg>
  </pc:docChgLst>
  <pc:docChgLst>
    <pc:chgData name="David Vachala" userId="91433487-0c4d-408d-9c05-4db9b7ff8fc7" providerId="ADAL" clId="{EFA440D3-084A-43C7-88B2-C5AC625FFF3E}"/>
    <pc:docChg chg="undo custSel addSld delSld modSld sldOrd modSection">
      <pc:chgData name="David Vachala" userId="91433487-0c4d-408d-9c05-4db9b7ff8fc7" providerId="ADAL" clId="{EFA440D3-084A-43C7-88B2-C5AC625FFF3E}" dt="2024-06-26T11:37:54.680" v="1453" actId="20577"/>
      <pc:docMkLst>
        <pc:docMk/>
      </pc:docMkLst>
      <pc:sldChg chg="modSp mod">
        <pc:chgData name="David Vachala" userId="91433487-0c4d-408d-9c05-4db9b7ff8fc7" providerId="ADAL" clId="{EFA440D3-084A-43C7-88B2-C5AC625FFF3E}" dt="2024-06-17T06:16:38.449" v="10" actId="20577"/>
        <pc:sldMkLst>
          <pc:docMk/>
          <pc:sldMk cId="409723674" sldId="259"/>
        </pc:sldMkLst>
        <pc:spChg chg="mod">
          <ac:chgData name="David Vachala" userId="91433487-0c4d-408d-9c05-4db9b7ff8fc7" providerId="ADAL" clId="{EFA440D3-084A-43C7-88B2-C5AC625FFF3E}" dt="2024-06-17T06:16:38.449" v="10" actId="20577"/>
          <ac:spMkLst>
            <pc:docMk/>
            <pc:sldMk cId="409723674" sldId="259"/>
            <ac:spMk id="33" creationId="{3CD78EB7-563C-4025-87ED-8064992121A5}"/>
          </ac:spMkLst>
        </pc:spChg>
      </pc:sldChg>
      <pc:sldChg chg="modSp mod">
        <pc:chgData name="David Vachala" userId="91433487-0c4d-408d-9c05-4db9b7ff8fc7" providerId="ADAL" clId="{EFA440D3-084A-43C7-88B2-C5AC625FFF3E}" dt="2024-06-17T07:07:40.142" v="288" actId="20577"/>
        <pc:sldMkLst>
          <pc:docMk/>
          <pc:sldMk cId="1743216632" sldId="261"/>
        </pc:sldMkLst>
        <pc:spChg chg="mod">
          <ac:chgData name="David Vachala" userId="91433487-0c4d-408d-9c05-4db9b7ff8fc7" providerId="ADAL" clId="{EFA440D3-084A-43C7-88B2-C5AC625FFF3E}" dt="2024-06-17T06:17:37.556" v="71" actId="20577"/>
          <ac:spMkLst>
            <pc:docMk/>
            <pc:sldMk cId="1743216632" sldId="261"/>
            <ac:spMk id="29" creationId="{CB892594-7024-4545-AEF5-72B22C06A1A3}"/>
          </ac:spMkLst>
        </pc:spChg>
        <pc:spChg chg="mod">
          <ac:chgData name="David Vachala" userId="91433487-0c4d-408d-9c05-4db9b7ff8fc7" providerId="ADAL" clId="{EFA440D3-084A-43C7-88B2-C5AC625FFF3E}" dt="2024-06-17T06:18:28.346" v="95" actId="20577"/>
          <ac:spMkLst>
            <pc:docMk/>
            <pc:sldMk cId="1743216632" sldId="261"/>
            <ac:spMk id="38" creationId="{3AD62353-66DA-437B-A82D-75433367BE34}"/>
          </ac:spMkLst>
        </pc:spChg>
        <pc:spChg chg="mod">
          <ac:chgData name="David Vachala" userId="91433487-0c4d-408d-9c05-4db9b7ff8fc7" providerId="ADAL" clId="{EFA440D3-084A-43C7-88B2-C5AC625FFF3E}" dt="2024-06-17T06:52:42.806" v="218" actId="20577"/>
          <ac:spMkLst>
            <pc:docMk/>
            <pc:sldMk cId="1743216632" sldId="261"/>
            <ac:spMk id="39" creationId="{C17792EC-B649-4521-8BC0-704F4F4F9823}"/>
          </ac:spMkLst>
        </pc:spChg>
        <pc:spChg chg="mod">
          <ac:chgData name="David Vachala" userId="91433487-0c4d-408d-9c05-4db9b7ff8fc7" providerId="ADAL" clId="{EFA440D3-084A-43C7-88B2-C5AC625FFF3E}" dt="2024-06-17T06:52:24.925" v="216" actId="20577"/>
          <ac:spMkLst>
            <pc:docMk/>
            <pc:sldMk cId="1743216632" sldId="261"/>
            <ac:spMk id="41" creationId="{309B52EE-F75E-4904-AF65-5BA395A3D838}"/>
          </ac:spMkLst>
        </pc:spChg>
        <pc:spChg chg="mod">
          <ac:chgData name="David Vachala" userId="91433487-0c4d-408d-9c05-4db9b7ff8fc7" providerId="ADAL" clId="{EFA440D3-084A-43C7-88B2-C5AC625FFF3E}" dt="2024-06-17T07:07:40.142" v="288" actId="20577"/>
          <ac:spMkLst>
            <pc:docMk/>
            <pc:sldMk cId="1743216632" sldId="261"/>
            <ac:spMk id="42" creationId="{4BCB5372-1AB6-44A8-AD04-1395BEABC92C}"/>
          </ac:spMkLst>
        </pc:spChg>
        <pc:picChg chg="mod">
          <ac:chgData name="David Vachala" userId="91433487-0c4d-408d-9c05-4db9b7ff8fc7" providerId="ADAL" clId="{EFA440D3-084A-43C7-88B2-C5AC625FFF3E}" dt="2024-06-17T06:18:19.149" v="73"/>
          <ac:picMkLst>
            <pc:docMk/>
            <pc:sldMk cId="1743216632" sldId="261"/>
            <ac:picMk id="37" creationId="{DDCB2138-9DAD-4B7D-8846-B68288AF3EAC}"/>
          </ac:picMkLst>
        </pc:picChg>
        <pc:picChg chg="mod">
          <ac:chgData name="David Vachala" userId="91433487-0c4d-408d-9c05-4db9b7ff8fc7" providerId="ADAL" clId="{EFA440D3-084A-43C7-88B2-C5AC625FFF3E}" dt="2024-06-17T06:52:09.228" v="203"/>
          <ac:picMkLst>
            <pc:docMk/>
            <pc:sldMk cId="1743216632" sldId="261"/>
            <ac:picMk id="76" creationId="{C329057C-A703-4234-8C36-15BC675BA225}"/>
          </ac:picMkLst>
        </pc:picChg>
      </pc:sldChg>
      <pc:sldChg chg="del">
        <pc:chgData name="David Vachala" userId="91433487-0c4d-408d-9c05-4db9b7ff8fc7" providerId="ADAL" clId="{EFA440D3-084A-43C7-88B2-C5AC625FFF3E}" dt="2024-06-17T06:17:01.451" v="22" actId="47"/>
        <pc:sldMkLst>
          <pc:docMk/>
          <pc:sldMk cId="281174175" sldId="358"/>
        </pc:sldMkLst>
      </pc:sldChg>
      <pc:sldChg chg="del">
        <pc:chgData name="David Vachala" userId="91433487-0c4d-408d-9c05-4db9b7ff8fc7" providerId="ADAL" clId="{EFA440D3-084A-43C7-88B2-C5AC625FFF3E}" dt="2024-06-17T06:17:01.649" v="23" actId="47"/>
        <pc:sldMkLst>
          <pc:docMk/>
          <pc:sldMk cId="43059099" sldId="359"/>
        </pc:sldMkLst>
      </pc:sldChg>
      <pc:sldChg chg="del">
        <pc:chgData name="David Vachala" userId="91433487-0c4d-408d-9c05-4db9b7ff8fc7" providerId="ADAL" clId="{EFA440D3-084A-43C7-88B2-C5AC625FFF3E}" dt="2024-06-17T06:17:02.116" v="24" actId="47"/>
        <pc:sldMkLst>
          <pc:docMk/>
          <pc:sldMk cId="1932457649" sldId="360"/>
        </pc:sldMkLst>
      </pc:sldChg>
      <pc:sldChg chg="del">
        <pc:chgData name="David Vachala" userId="91433487-0c4d-408d-9c05-4db9b7ff8fc7" providerId="ADAL" clId="{EFA440D3-084A-43C7-88B2-C5AC625FFF3E}" dt="2024-06-17T06:17:00.418" v="16" actId="47"/>
        <pc:sldMkLst>
          <pc:docMk/>
          <pc:sldMk cId="1194949818" sldId="361"/>
        </pc:sldMkLst>
      </pc:sldChg>
      <pc:sldChg chg="del">
        <pc:chgData name="David Vachala" userId="91433487-0c4d-408d-9c05-4db9b7ff8fc7" providerId="ADAL" clId="{EFA440D3-084A-43C7-88B2-C5AC625FFF3E}" dt="2024-06-17T06:17:02.435" v="25" actId="47"/>
        <pc:sldMkLst>
          <pc:docMk/>
          <pc:sldMk cId="3757548628" sldId="362"/>
        </pc:sldMkLst>
      </pc:sldChg>
      <pc:sldChg chg="del">
        <pc:chgData name="David Vachala" userId="91433487-0c4d-408d-9c05-4db9b7ff8fc7" providerId="ADAL" clId="{EFA440D3-084A-43C7-88B2-C5AC625FFF3E}" dt="2024-06-17T06:17:00.595" v="17" actId="47"/>
        <pc:sldMkLst>
          <pc:docMk/>
          <pc:sldMk cId="2538459431" sldId="363"/>
        </pc:sldMkLst>
      </pc:sldChg>
      <pc:sldChg chg="del">
        <pc:chgData name="David Vachala" userId="91433487-0c4d-408d-9c05-4db9b7ff8fc7" providerId="ADAL" clId="{EFA440D3-084A-43C7-88B2-C5AC625FFF3E}" dt="2024-06-17T06:17:00.908" v="19" actId="47"/>
        <pc:sldMkLst>
          <pc:docMk/>
          <pc:sldMk cId="3846996294" sldId="365"/>
        </pc:sldMkLst>
      </pc:sldChg>
      <pc:sldChg chg="del">
        <pc:chgData name="David Vachala" userId="91433487-0c4d-408d-9c05-4db9b7ff8fc7" providerId="ADAL" clId="{EFA440D3-084A-43C7-88B2-C5AC625FFF3E}" dt="2024-06-17T06:17:03.277" v="27" actId="47"/>
        <pc:sldMkLst>
          <pc:docMk/>
          <pc:sldMk cId="2151826336" sldId="367"/>
        </pc:sldMkLst>
      </pc:sldChg>
      <pc:sldChg chg="del">
        <pc:chgData name="David Vachala" userId="91433487-0c4d-408d-9c05-4db9b7ff8fc7" providerId="ADAL" clId="{EFA440D3-084A-43C7-88B2-C5AC625FFF3E}" dt="2024-06-17T06:17:00.738" v="18" actId="47"/>
        <pc:sldMkLst>
          <pc:docMk/>
          <pc:sldMk cId="526938571" sldId="368"/>
        </pc:sldMkLst>
      </pc:sldChg>
      <pc:sldChg chg="del">
        <pc:chgData name="David Vachala" userId="91433487-0c4d-408d-9c05-4db9b7ff8fc7" providerId="ADAL" clId="{EFA440D3-084A-43C7-88B2-C5AC625FFF3E}" dt="2024-06-17T06:17:04.509" v="30" actId="47"/>
        <pc:sldMkLst>
          <pc:docMk/>
          <pc:sldMk cId="3660734626" sldId="370"/>
        </pc:sldMkLst>
      </pc:sldChg>
      <pc:sldChg chg="del">
        <pc:chgData name="David Vachala" userId="91433487-0c4d-408d-9c05-4db9b7ff8fc7" providerId="ADAL" clId="{EFA440D3-084A-43C7-88B2-C5AC625FFF3E}" dt="2024-06-17T06:17:04.814" v="31" actId="47"/>
        <pc:sldMkLst>
          <pc:docMk/>
          <pc:sldMk cId="61593387" sldId="371"/>
        </pc:sldMkLst>
      </pc:sldChg>
      <pc:sldChg chg="del">
        <pc:chgData name="David Vachala" userId="91433487-0c4d-408d-9c05-4db9b7ff8fc7" providerId="ADAL" clId="{EFA440D3-084A-43C7-88B2-C5AC625FFF3E}" dt="2024-06-17T06:17:05.139" v="32" actId="47"/>
        <pc:sldMkLst>
          <pc:docMk/>
          <pc:sldMk cId="2848573613" sldId="373"/>
        </pc:sldMkLst>
      </pc:sldChg>
      <pc:sldChg chg="del">
        <pc:chgData name="David Vachala" userId="91433487-0c4d-408d-9c05-4db9b7ff8fc7" providerId="ADAL" clId="{EFA440D3-084A-43C7-88B2-C5AC625FFF3E}" dt="2024-06-17T06:17:03.615" v="28" actId="47"/>
        <pc:sldMkLst>
          <pc:docMk/>
          <pc:sldMk cId="1382612649" sldId="374"/>
        </pc:sldMkLst>
      </pc:sldChg>
      <pc:sldChg chg="del">
        <pc:chgData name="David Vachala" userId="91433487-0c4d-408d-9c05-4db9b7ff8fc7" providerId="ADAL" clId="{EFA440D3-084A-43C7-88B2-C5AC625FFF3E}" dt="2024-06-17T06:17:05.433" v="33" actId="47"/>
        <pc:sldMkLst>
          <pc:docMk/>
          <pc:sldMk cId="192713651" sldId="375"/>
        </pc:sldMkLst>
      </pc:sldChg>
      <pc:sldChg chg="del">
        <pc:chgData name="David Vachala" userId="91433487-0c4d-408d-9c05-4db9b7ff8fc7" providerId="ADAL" clId="{EFA440D3-084A-43C7-88B2-C5AC625FFF3E}" dt="2024-06-17T06:17:02.872" v="26" actId="47"/>
        <pc:sldMkLst>
          <pc:docMk/>
          <pc:sldMk cId="2428665240" sldId="376"/>
        </pc:sldMkLst>
      </pc:sldChg>
      <pc:sldChg chg="del">
        <pc:chgData name="David Vachala" userId="91433487-0c4d-408d-9c05-4db9b7ff8fc7" providerId="ADAL" clId="{EFA440D3-084A-43C7-88B2-C5AC625FFF3E}" dt="2024-06-17T06:16:11.642" v="1" actId="47"/>
        <pc:sldMkLst>
          <pc:docMk/>
          <pc:sldMk cId="1369360527" sldId="377"/>
        </pc:sldMkLst>
      </pc:sldChg>
      <pc:sldChg chg="del">
        <pc:chgData name="David Vachala" userId="91433487-0c4d-408d-9c05-4db9b7ff8fc7" providerId="ADAL" clId="{EFA440D3-084A-43C7-88B2-C5AC625FFF3E}" dt="2024-06-17T06:17:01.277" v="21" actId="47"/>
        <pc:sldMkLst>
          <pc:docMk/>
          <pc:sldMk cId="268658851" sldId="378"/>
        </pc:sldMkLst>
      </pc:sldChg>
      <pc:sldChg chg="del">
        <pc:chgData name="David Vachala" userId="91433487-0c4d-408d-9c05-4db9b7ff8fc7" providerId="ADAL" clId="{EFA440D3-084A-43C7-88B2-C5AC625FFF3E}" dt="2024-06-17T06:17:03.864" v="29" actId="47"/>
        <pc:sldMkLst>
          <pc:docMk/>
          <pc:sldMk cId="447082805" sldId="379"/>
        </pc:sldMkLst>
      </pc:sldChg>
      <pc:sldChg chg="del">
        <pc:chgData name="David Vachala" userId="91433487-0c4d-408d-9c05-4db9b7ff8fc7" providerId="ADAL" clId="{EFA440D3-084A-43C7-88B2-C5AC625FFF3E}" dt="2024-06-17T06:17:00.257" v="15" actId="47"/>
        <pc:sldMkLst>
          <pc:docMk/>
          <pc:sldMk cId="1915871281" sldId="380"/>
        </pc:sldMkLst>
      </pc:sldChg>
      <pc:sldChg chg="del">
        <pc:chgData name="David Vachala" userId="91433487-0c4d-408d-9c05-4db9b7ff8fc7" providerId="ADAL" clId="{EFA440D3-084A-43C7-88B2-C5AC625FFF3E}" dt="2024-06-17T06:17:01.158" v="20" actId="47"/>
        <pc:sldMkLst>
          <pc:docMk/>
          <pc:sldMk cId="2986113888" sldId="381"/>
        </pc:sldMkLst>
      </pc:sldChg>
      <pc:sldChg chg="del">
        <pc:chgData name="David Vachala" userId="91433487-0c4d-408d-9c05-4db9b7ff8fc7" providerId="ADAL" clId="{EFA440D3-084A-43C7-88B2-C5AC625FFF3E}" dt="2024-06-17T06:17:23.233" v="62" actId="47"/>
        <pc:sldMkLst>
          <pc:docMk/>
          <pc:sldMk cId="1966369927" sldId="2147481225"/>
        </pc:sldMkLst>
      </pc:sldChg>
      <pc:sldChg chg="del">
        <pc:chgData name="David Vachala" userId="91433487-0c4d-408d-9c05-4db9b7ff8fc7" providerId="ADAL" clId="{EFA440D3-084A-43C7-88B2-C5AC625FFF3E}" dt="2024-06-17T06:17:23.506" v="63" actId="47"/>
        <pc:sldMkLst>
          <pc:docMk/>
          <pc:sldMk cId="1757570859" sldId="2147481226"/>
        </pc:sldMkLst>
      </pc:sldChg>
      <pc:sldChg chg="del">
        <pc:chgData name="David Vachala" userId="91433487-0c4d-408d-9c05-4db9b7ff8fc7" providerId="ADAL" clId="{EFA440D3-084A-43C7-88B2-C5AC625FFF3E}" dt="2024-06-17T06:17:20.961" v="52" actId="47"/>
        <pc:sldMkLst>
          <pc:docMk/>
          <pc:sldMk cId="2813185474" sldId="2147481227"/>
        </pc:sldMkLst>
      </pc:sldChg>
      <pc:sldChg chg="del">
        <pc:chgData name="David Vachala" userId="91433487-0c4d-408d-9c05-4db9b7ff8fc7" providerId="ADAL" clId="{EFA440D3-084A-43C7-88B2-C5AC625FFF3E}" dt="2024-06-17T06:17:22.524" v="59" actId="47"/>
        <pc:sldMkLst>
          <pc:docMk/>
          <pc:sldMk cId="4246350269" sldId="2147481228"/>
        </pc:sldMkLst>
      </pc:sldChg>
      <pc:sldChg chg="del">
        <pc:chgData name="David Vachala" userId="91433487-0c4d-408d-9c05-4db9b7ff8fc7" providerId="ADAL" clId="{EFA440D3-084A-43C7-88B2-C5AC625FFF3E}" dt="2024-06-17T06:17:22.789" v="60" actId="47"/>
        <pc:sldMkLst>
          <pc:docMk/>
          <pc:sldMk cId="1492131502" sldId="2147481229"/>
        </pc:sldMkLst>
      </pc:sldChg>
      <pc:sldChg chg="del">
        <pc:chgData name="David Vachala" userId="91433487-0c4d-408d-9c05-4db9b7ff8fc7" providerId="ADAL" clId="{EFA440D3-084A-43C7-88B2-C5AC625FFF3E}" dt="2024-06-17T06:17:23.010" v="61" actId="47"/>
        <pc:sldMkLst>
          <pc:docMk/>
          <pc:sldMk cId="2285086783" sldId="2147481230"/>
        </pc:sldMkLst>
      </pc:sldChg>
      <pc:sldChg chg="del">
        <pc:chgData name="David Vachala" userId="91433487-0c4d-408d-9c05-4db9b7ff8fc7" providerId="ADAL" clId="{EFA440D3-084A-43C7-88B2-C5AC625FFF3E}" dt="2024-06-17T06:17:21.205" v="53" actId="47"/>
        <pc:sldMkLst>
          <pc:docMk/>
          <pc:sldMk cId="3652679005" sldId="2147481231"/>
        </pc:sldMkLst>
      </pc:sldChg>
      <pc:sldChg chg="del">
        <pc:chgData name="David Vachala" userId="91433487-0c4d-408d-9c05-4db9b7ff8fc7" providerId="ADAL" clId="{EFA440D3-084A-43C7-88B2-C5AC625FFF3E}" dt="2024-06-17T06:17:21.411" v="54" actId="47"/>
        <pc:sldMkLst>
          <pc:docMk/>
          <pc:sldMk cId="3072259543" sldId="2147481232"/>
        </pc:sldMkLst>
      </pc:sldChg>
      <pc:sldChg chg="del">
        <pc:chgData name="David Vachala" userId="91433487-0c4d-408d-9c05-4db9b7ff8fc7" providerId="ADAL" clId="{EFA440D3-084A-43C7-88B2-C5AC625FFF3E}" dt="2024-06-17T06:17:21.567" v="55" actId="47"/>
        <pc:sldMkLst>
          <pc:docMk/>
          <pc:sldMk cId="2272730790" sldId="2147481233"/>
        </pc:sldMkLst>
      </pc:sldChg>
      <pc:sldChg chg="del">
        <pc:chgData name="David Vachala" userId="91433487-0c4d-408d-9c05-4db9b7ff8fc7" providerId="ADAL" clId="{EFA440D3-084A-43C7-88B2-C5AC625FFF3E}" dt="2024-06-17T06:17:21.740" v="56" actId="47"/>
        <pc:sldMkLst>
          <pc:docMk/>
          <pc:sldMk cId="1434020325" sldId="2147481234"/>
        </pc:sldMkLst>
      </pc:sldChg>
      <pc:sldChg chg="del">
        <pc:chgData name="David Vachala" userId="91433487-0c4d-408d-9c05-4db9b7ff8fc7" providerId="ADAL" clId="{EFA440D3-084A-43C7-88B2-C5AC625FFF3E}" dt="2024-06-17T06:17:21.875" v="57" actId="47"/>
        <pc:sldMkLst>
          <pc:docMk/>
          <pc:sldMk cId="2316072589" sldId="2147481235"/>
        </pc:sldMkLst>
      </pc:sldChg>
      <pc:sldChg chg="del">
        <pc:chgData name="David Vachala" userId="91433487-0c4d-408d-9c05-4db9b7ff8fc7" providerId="ADAL" clId="{EFA440D3-084A-43C7-88B2-C5AC625FFF3E}" dt="2024-06-17T06:17:22.075" v="58" actId="47"/>
        <pc:sldMkLst>
          <pc:docMk/>
          <pc:sldMk cId="611669218" sldId="2147481236"/>
        </pc:sldMkLst>
      </pc:sldChg>
      <pc:sldChg chg="delSp modSp del mod">
        <pc:chgData name="David Vachala" userId="91433487-0c4d-408d-9c05-4db9b7ff8fc7" providerId="ADAL" clId="{EFA440D3-084A-43C7-88B2-C5AC625FFF3E}" dt="2024-06-24T19:44:52.739" v="292" actId="47"/>
        <pc:sldMkLst>
          <pc:docMk/>
          <pc:sldMk cId="1744944099" sldId="2147481237"/>
        </pc:sldMkLst>
        <pc:spChg chg="del mod">
          <ac:chgData name="David Vachala" userId="91433487-0c4d-408d-9c05-4db9b7ff8fc7" providerId="ADAL" clId="{EFA440D3-084A-43C7-88B2-C5AC625FFF3E}" dt="2024-06-17T07:05:01.348" v="259" actId="478"/>
          <ac:spMkLst>
            <pc:docMk/>
            <pc:sldMk cId="1744944099" sldId="2147481237"/>
            <ac:spMk id="4" creationId="{F432FE0B-D046-57B1-44D8-E40A0F26FC05}"/>
          </ac:spMkLst>
        </pc:spChg>
        <pc:spChg chg="mod">
          <ac:chgData name="David Vachala" userId="91433487-0c4d-408d-9c05-4db9b7ff8fc7" providerId="ADAL" clId="{EFA440D3-084A-43C7-88B2-C5AC625FFF3E}" dt="2024-06-19T20:08:35.183" v="290" actId="20577"/>
          <ac:spMkLst>
            <pc:docMk/>
            <pc:sldMk cId="1744944099" sldId="2147481237"/>
            <ac:spMk id="8" creationId="{88B82E67-C906-4FA9-BD44-A226DC6C19B0}"/>
          </ac:spMkLst>
        </pc:spChg>
        <pc:spChg chg="mod">
          <ac:chgData name="David Vachala" userId="91433487-0c4d-408d-9c05-4db9b7ff8fc7" providerId="ADAL" clId="{EFA440D3-084A-43C7-88B2-C5AC625FFF3E}" dt="2024-06-17T07:03:02.896" v="221"/>
          <ac:spMkLst>
            <pc:docMk/>
            <pc:sldMk cId="1744944099" sldId="2147481237"/>
            <ac:spMk id="14" creationId="{6E31850A-D536-41F0-9D96-7836AAC5E502}"/>
          </ac:spMkLst>
        </pc:spChg>
        <pc:spChg chg="mod">
          <ac:chgData name="David Vachala" userId="91433487-0c4d-408d-9c05-4db9b7ff8fc7" providerId="ADAL" clId="{EFA440D3-084A-43C7-88B2-C5AC625FFF3E}" dt="2024-06-17T07:07:21.427" v="285" actId="313"/>
          <ac:spMkLst>
            <pc:docMk/>
            <pc:sldMk cId="1744944099" sldId="2147481237"/>
            <ac:spMk id="15" creationId="{039E4815-406A-447F-A41F-26286A4CD799}"/>
          </ac:spMkLst>
        </pc:spChg>
        <pc:picChg chg="del">
          <ac:chgData name="David Vachala" userId="91433487-0c4d-408d-9c05-4db9b7ff8fc7" providerId="ADAL" clId="{EFA440D3-084A-43C7-88B2-C5AC625FFF3E}" dt="2024-06-17T07:05:02.227" v="260" actId="478"/>
          <ac:picMkLst>
            <pc:docMk/>
            <pc:sldMk cId="1744944099" sldId="2147481237"/>
            <ac:picMk id="3" creationId="{D16CC85F-D03E-7C4D-E935-4D37EB715476}"/>
          </ac:picMkLst>
        </pc:picChg>
        <pc:picChg chg="del">
          <ac:chgData name="David Vachala" userId="91433487-0c4d-408d-9c05-4db9b7ff8fc7" providerId="ADAL" clId="{EFA440D3-084A-43C7-88B2-C5AC625FFF3E}" dt="2024-06-17T07:04:59.240" v="257" actId="478"/>
          <ac:picMkLst>
            <pc:docMk/>
            <pc:sldMk cId="1744944099" sldId="2147481237"/>
            <ac:picMk id="5" creationId="{D7CECFC2-A13E-B0C4-61F9-47F08DE17451}"/>
          </ac:picMkLst>
        </pc:picChg>
        <pc:picChg chg="mod">
          <ac:chgData name="David Vachala" userId="91433487-0c4d-408d-9c05-4db9b7ff8fc7" providerId="ADAL" clId="{EFA440D3-084A-43C7-88B2-C5AC625FFF3E}" dt="2024-06-17T07:06:40.210" v="277"/>
          <ac:picMkLst>
            <pc:docMk/>
            <pc:sldMk cId="1744944099" sldId="2147481237"/>
            <ac:picMk id="7" creationId="{B0BD3314-776A-44E8-9050-B1333A393952}"/>
          </ac:picMkLst>
        </pc:picChg>
        <pc:picChg chg="del">
          <ac:chgData name="David Vachala" userId="91433487-0c4d-408d-9c05-4db9b7ff8fc7" providerId="ADAL" clId="{EFA440D3-084A-43C7-88B2-C5AC625FFF3E}" dt="2024-06-17T07:04:57.496" v="255" actId="478"/>
          <ac:picMkLst>
            <pc:docMk/>
            <pc:sldMk cId="1744944099" sldId="2147481237"/>
            <ac:picMk id="10" creationId="{C8D9D1A8-ACFA-3FA4-1924-B9A51587C995}"/>
          </ac:picMkLst>
        </pc:picChg>
        <pc:picChg chg="del">
          <ac:chgData name="David Vachala" userId="91433487-0c4d-408d-9c05-4db9b7ff8fc7" providerId="ADAL" clId="{EFA440D3-084A-43C7-88B2-C5AC625FFF3E}" dt="2024-06-17T07:04:58.204" v="256" actId="478"/>
          <ac:picMkLst>
            <pc:docMk/>
            <pc:sldMk cId="1744944099" sldId="2147481237"/>
            <ac:picMk id="12" creationId="{FDBBA572-5F19-9541-759B-0A32C3D19CEC}"/>
          </ac:picMkLst>
        </pc:picChg>
      </pc:sldChg>
      <pc:sldChg chg="del">
        <pc:chgData name="David Vachala" userId="91433487-0c4d-408d-9c05-4db9b7ff8fc7" providerId="ADAL" clId="{EFA440D3-084A-43C7-88B2-C5AC625FFF3E}" dt="2024-06-17T06:17:23.703" v="64" actId="47"/>
        <pc:sldMkLst>
          <pc:docMk/>
          <pc:sldMk cId="2457485446" sldId="2147481238"/>
        </pc:sldMkLst>
      </pc:sldChg>
      <pc:sldChg chg="modSp del mod">
        <pc:chgData name="David Vachala" userId="91433487-0c4d-408d-9c05-4db9b7ff8fc7" providerId="ADAL" clId="{EFA440D3-084A-43C7-88B2-C5AC625FFF3E}" dt="2024-06-24T19:45:36.993" v="295" actId="47"/>
        <pc:sldMkLst>
          <pc:docMk/>
          <pc:sldMk cId="706942397" sldId="2147481239"/>
        </pc:sldMkLst>
        <pc:spChg chg="mod">
          <ac:chgData name="David Vachala" userId="91433487-0c4d-408d-9c05-4db9b7ff8fc7" providerId="ADAL" clId="{EFA440D3-084A-43C7-88B2-C5AC625FFF3E}" dt="2024-06-17T07:04:30.982" v="248" actId="403"/>
          <ac:spMkLst>
            <pc:docMk/>
            <pc:sldMk cId="706942397" sldId="2147481239"/>
            <ac:spMk id="8" creationId="{88B82E67-C906-4FA9-BD44-A226DC6C19B0}"/>
          </ac:spMkLst>
        </pc:spChg>
        <pc:spChg chg="mod">
          <ac:chgData name="David Vachala" userId="91433487-0c4d-408d-9c05-4db9b7ff8fc7" providerId="ADAL" clId="{EFA440D3-084A-43C7-88B2-C5AC625FFF3E}" dt="2024-06-17T07:03:38.104" v="227" actId="404"/>
          <ac:spMkLst>
            <pc:docMk/>
            <pc:sldMk cId="706942397" sldId="2147481239"/>
            <ac:spMk id="14" creationId="{6E31850A-D536-41F0-9D96-7836AAC5E502}"/>
          </ac:spMkLst>
        </pc:spChg>
        <pc:spChg chg="mod">
          <ac:chgData name="David Vachala" userId="91433487-0c4d-408d-9c05-4db9b7ff8fc7" providerId="ADAL" clId="{EFA440D3-084A-43C7-88B2-C5AC625FFF3E}" dt="2024-06-17T07:04:49.989" v="254" actId="20577"/>
          <ac:spMkLst>
            <pc:docMk/>
            <pc:sldMk cId="706942397" sldId="2147481239"/>
            <ac:spMk id="15" creationId="{039E4815-406A-447F-A41F-26286A4CD799}"/>
          </ac:spMkLst>
        </pc:spChg>
        <pc:picChg chg="mod">
          <ac:chgData name="David Vachala" userId="91433487-0c4d-408d-9c05-4db9b7ff8fc7" providerId="ADAL" clId="{EFA440D3-084A-43C7-88B2-C5AC625FFF3E}" dt="2024-06-17T07:04:00.414" v="229"/>
          <ac:picMkLst>
            <pc:docMk/>
            <pc:sldMk cId="706942397" sldId="2147481239"/>
            <ac:picMk id="7" creationId="{B0BD3314-776A-44E8-9050-B1333A393952}"/>
          </ac:picMkLst>
        </pc:picChg>
      </pc:sldChg>
      <pc:sldChg chg="del">
        <pc:chgData name="David Vachala" userId="91433487-0c4d-408d-9c05-4db9b7ff8fc7" providerId="ADAL" clId="{EFA440D3-084A-43C7-88B2-C5AC625FFF3E}" dt="2024-06-17T06:17:08.559" v="34" actId="47"/>
        <pc:sldMkLst>
          <pc:docMk/>
          <pc:sldMk cId="279422392" sldId="2147481240"/>
        </pc:sldMkLst>
      </pc:sldChg>
      <pc:sldChg chg="del">
        <pc:chgData name="David Vachala" userId="91433487-0c4d-408d-9c05-4db9b7ff8fc7" providerId="ADAL" clId="{EFA440D3-084A-43C7-88B2-C5AC625FFF3E}" dt="2024-06-17T06:17:08.746" v="35" actId="47"/>
        <pc:sldMkLst>
          <pc:docMk/>
          <pc:sldMk cId="2006714616" sldId="2147481241"/>
        </pc:sldMkLst>
      </pc:sldChg>
      <pc:sldChg chg="del">
        <pc:chgData name="David Vachala" userId="91433487-0c4d-408d-9c05-4db9b7ff8fc7" providerId="ADAL" clId="{EFA440D3-084A-43C7-88B2-C5AC625FFF3E}" dt="2024-06-17T06:17:08.913" v="36" actId="47"/>
        <pc:sldMkLst>
          <pc:docMk/>
          <pc:sldMk cId="973644156" sldId="2147481242"/>
        </pc:sldMkLst>
      </pc:sldChg>
      <pc:sldChg chg="del">
        <pc:chgData name="David Vachala" userId="91433487-0c4d-408d-9c05-4db9b7ff8fc7" providerId="ADAL" clId="{EFA440D3-084A-43C7-88B2-C5AC625FFF3E}" dt="2024-06-17T06:17:09.092" v="37" actId="47"/>
        <pc:sldMkLst>
          <pc:docMk/>
          <pc:sldMk cId="4173978208" sldId="2147481243"/>
        </pc:sldMkLst>
      </pc:sldChg>
      <pc:sldChg chg="del">
        <pc:chgData name="David Vachala" userId="91433487-0c4d-408d-9c05-4db9b7ff8fc7" providerId="ADAL" clId="{EFA440D3-084A-43C7-88B2-C5AC625FFF3E}" dt="2024-06-17T06:17:09.276" v="38" actId="47"/>
        <pc:sldMkLst>
          <pc:docMk/>
          <pc:sldMk cId="3322749581" sldId="2147481244"/>
        </pc:sldMkLst>
      </pc:sldChg>
      <pc:sldChg chg="del">
        <pc:chgData name="David Vachala" userId="91433487-0c4d-408d-9c05-4db9b7ff8fc7" providerId="ADAL" clId="{EFA440D3-084A-43C7-88B2-C5AC625FFF3E}" dt="2024-06-17T06:17:09.513" v="39" actId="47"/>
        <pc:sldMkLst>
          <pc:docMk/>
          <pc:sldMk cId="833398257" sldId="2147481245"/>
        </pc:sldMkLst>
      </pc:sldChg>
      <pc:sldChg chg="del">
        <pc:chgData name="David Vachala" userId="91433487-0c4d-408d-9c05-4db9b7ff8fc7" providerId="ADAL" clId="{EFA440D3-084A-43C7-88B2-C5AC625FFF3E}" dt="2024-06-17T06:17:10.923" v="41" actId="47"/>
        <pc:sldMkLst>
          <pc:docMk/>
          <pc:sldMk cId="92728362" sldId="2147481246"/>
        </pc:sldMkLst>
      </pc:sldChg>
      <pc:sldChg chg="del">
        <pc:chgData name="David Vachala" userId="91433487-0c4d-408d-9c05-4db9b7ff8fc7" providerId="ADAL" clId="{EFA440D3-084A-43C7-88B2-C5AC625FFF3E}" dt="2024-06-17T06:17:10.955" v="42" actId="47"/>
        <pc:sldMkLst>
          <pc:docMk/>
          <pc:sldMk cId="498202416" sldId="2147481247"/>
        </pc:sldMkLst>
      </pc:sldChg>
      <pc:sldChg chg="del">
        <pc:chgData name="David Vachala" userId="91433487-0c4d-408d-9c05-4db9b7ff8fc7" providerId="ADAL" clId="{EFA440D3-084A-43C7-88B2-C5AC625FFF3E}" dt="2024-06-17T06:17:11.291" v="43" actId="47"/>
        <pc:sldMkLst>
          <pc:docMk/>
          <pc:sldMk cId="1917591865" sldId="2147481248"/>
        </pc:sldMkLst>
      </pc:sldChg>
      <pc:sldChg chg="del">
        <pc:chgData name="David Vachala" userId="91433487-0c4d-408d-9c05-4db9b7ff8fc7" providerId="ADAL" clId="{EFA440D3-084A-43C7-88B2-C5AC625FFF3E}" dt="2024-06-17T06:17:11.508" v="44" actId="47"/>
        <pc:sldMkLst>
          <pc:docMk/>
          <pc:sldMk cId="3073549650" sldId="2147481249"/>
        </pc:sldMkLst>
      </pc:sldChg>
      <pc:sldChg chg="del">
        <pc:chgData name="David Vachala" userId="91433487-0c4d-408d-9c05-4db9b7ff8fc7" providerId="ADAL" clId="{EFA440D3-084A-43C7-88B2-C5AC625FFF3E}" dt="2024-06-17T06:17:11.664" v="45" actId="47"/>
        <pc:sldMkLst>
          <pc:docMk/>
          <pc:sldMk cId="4270240755" sldId="2147481250"/>
        </pc:sldMkLst>
      </pc:sldChg>
      <pc:sldChg chg="del">
        <pc:chgData name="David Vachala" userId="91433487-0c4d-408d-9c05-4db9b7ff8fc7" providerId="ADAL" clId="{EFA440D3-084A-43C7-88B2-C5AC625FFF3E}" dt="2024-06-17T06:17:11.962" v="46" actId="47"/>
        <pc:sldMkLst>
          <pc:docMk/>
          <pc:sldMk cId="3239234885" sldId="2147481251"/>
        </pc:sldMkLst>
      </pc:sldChg>
      <pc:sldChg chg="del">
        <pc:chgData name="David Vachala" userId="91433487-0c4d-408d-9c05-4db9b7ff8fc7" providerId="ADAL" clId="{EFA440D3-084A-43C7-88B2-C5AC625FFF3E}" dt="2024-06-17T06:17:12.261" v="47" actId="47"/>
        <pc:sldMkLst>
          <pc:docMk/>
          <pc:sldMk cId="2180559167" sldId="2147481252"/>
        </pc:sldMkLst>
      </pc:sldChg>
      <pc:sldChg chg="del">
        <pc:chgData name="David Vachala" userId="91433487-0c4d-408d-9c05-4db9b7ff8fc7" providerId="ADAL" clId="{EFA440D3-084A-43C7-88B2-C5AC625FFF3E}" dt="2024-06-17T06:17:12.513" v="48" actId="47"/>
        <pc:sldMkLst>
          <pc:docMk/>
          <pc:sldMk cId="301856777" sldId="2147481253"/>
        </pc:sldMkLst>
      </pc:sldChg>
      <pc:sldChg chg="del">
        <pc:chgData name="David Vachala" userId="91433487-0c4d-408d-9c05-4db9b7ff8fc7" providerId="ADAL" clId="{EFA440D3-084A-43C7-88B2-C5AC625FFF3E}" dt="2024-06-17T06:17:12.707" v="49" actId="47"/>
        <pc:sldMkLst>
          <pc:docMk/>
          <pc:sldMk cId="2009287940" sldId="2147481254"/>
        </pc:sldMkLst>
      </pc:sldChg>
      <pc:sldChg chg="new del">
        <pc:chgData name="David Vachala" userId="91433487-0c4d-408d-9c05-4db9b7ff8fc7" providerId="ADAL" clId="{EFA440D3-084A-43C7-88B2-C5AC625FFF3E}" dt="2024-06-17T06:17:00.061" v="14" actId="47"/>
        <pc:sldMkLst>
          <pc:docMk/>
          <pc:sldMk cId="14950870" sldId="2147481255"/>
        </pc:sldMkLst>
      </pc:sldChg>
      <pc:sldChg chg="new del">
        <pc:chgData name="David Vachala" userId="91433487-0c4d-408d-9c05-4db9b7ff8fc7" providerId="ADAL" clId="{EFA440D3-084A-43C7-88B2-C5AC625FFF3E}" dt="2024-06-17T06:17:23.898" v="65" actId="47"/>
        <pc:sldMkLst>
          <pc:docMk/>
          <pc:sldMk cId="2285911833" sldId="2147481256"/>
        </pc:sldMkLst>
      </pc:sldChg>
      <pc:sldChg chg="add del">
        <pc:chgData name="David Vachala" userId="91433487-0c4d-408d-9c05-4db9b7ff8fc7" providerId="ADAL" clId="{EFA440D3-084A-43C7-88B2-C5AC625FFF3E}" dt="2024-06-17T06:17:10.337" v="40" actId="47"/>
        <pc:sldMkLst>
          <pc:docMk/>
          <pc:sldMk cId="4092391689" sldId="2147481257"/>
        </pc:sldMkLst>
      </pc:sldChg>
      <pc:sldChg chg="add del">
        <pc:chgData name="David Vachala" userId="91433487-0c4d-408d-9c05-4db9b7ff8fc7" providerId="ADAL" clId="{EFA440D3-084A-43C7-88B2-C5AC625FFF3E}" dt="2024-06-24T19:44:59.331" v="293" actId="47"/>
        <pc:sldMkLst>
          <pc:docMk/>
          <pc:sldMk cId="1641764415" sldId="2147481258"/>
        </pc:sldMkLst>
      </pc:sldChg>
      <pc:sldChg chg="add del">
        <pc:chgData name="David Vachala" userId="91433487-0c4d-408d-9c05-4db9b7ff8fc7" providerId="ADAL" clId="{EFA440D3-084A-43C7-88B2-C5AC625FFF3E}" dt="2024-06-24T19:45:41.008" v="296" actId="47"/>
        <pc:sldMkLst>
          <pc:docMk/>
          <pc:sldMk cId="576536984" sldId="2147481259"/>
        </pc:sldMkLst>
      </pc:sldChg>
      <pc:sldChg chg="addSp modSp add mod">
        <pc:chgData name="David Vachala" userId="91433487-0c4d-408d-9c05-4db9b7ff8fc7" providerId="ADAL" clId="{EFA440D3-084A-43C7-88B2-C5AC625FFF3E}" dt="2024-06-26T11:33:12.475" v="1441" actId="1076"/>
        <pc:sldMkLst>
          <pc:docMk/>
          <pc:sldMk cId="3993935628" sldId="2147481260"/>
        </pc:sldMkLst>
        <pc:spChg chg="mod">
          <ac:chgData name="David Vachala" userId="91433487-0c4d-408d-9c05-4db9b7ff8fc7" providerId="ADAL" clId="{EFA440D3-084A-43C7-88B2-C5AC625FFF3E}" dt="2024-06-24T19:47:02.924" v="306"/>
          <ac:spMkLst>
            <pc:docMk/>
            <pc:sldMk cId="3993935628" sldId="2147481260"/>
            <ac:spMk id="2" creationId="{E7EB0391-F5A1-7E4E-F176-3B3920A60233}"/>
          </ac:spMkLst>
        </pc:spChg>
        <pc:spChg chg="mod">
          <ac:chgData name="David Vachala" userId="91433487-0c4d-408d-9c05-4db9b7ff8fc7" providerId="ADAL" clId="{EFA440D3-084A-43C7-88B2-C5AC625FFF3E}" dt="2024-06-26T11:20:54.974" v="1039" actId="5793"/>
          <ac:spMkLst>
            <pc:docMk/>
            <pc:sldMk cId="3993935628" sldId="2147481260"/>
            <ac:spMk id="3" creationId="{6245E2C5-48A9-5963-CEC0-CD22573DA556}"/>
          </ac:spMkLst>
        </pc:spChg>
        <pc:spChg chg="add mod">
          <ac:chgData name="David Vachala" userId="91433487-0c4d-408d-9c05-4db9b7ff8fc7" providerId="ADAL" clId="{EFA440D3-084A-43C7-88B2-C5AC625FFF3E}" dt="2024-06-26T11:33:12.475" v="1441" actId="1076"/>
          <ac:spMkLst>
            <pc:docMk/>
            <pc:sldMk cId="3993935628" sldId="2147481260"/>
            <ac:spMk id="6" creationId="{5FB24386-046A-9F5F-7350-42D58FA9F0C5}"/>
          </ac:spMkLst>
        </pc:spChg>
        <pc:picChg chg="add mod">
          <ac:chgData name="David Vachala" userId="91433487-0c4d-408d-9c05-4db9b7ff8fc7" providerId="ADAL" clId="{EFA440D3-084A-43C7-88B2-C5AC625FFF3E}" dt="2024-06-24T19:47:34.171" v="310" actId="1076"/>
          <ac:picMkLst>
            <pc:docMk/>
            <pc:sldMk cId="3993935628" sldId="2147481260"/>
            <ac:picMk id="1026" creationId="{A0A7ACFA-1826-308C-D31B-275E3F7D9BB3}"/>
          </ac:picMkLst>
        </pc:picChg>
      </pc:sldChg>
      <pc:sldChg chg="add">
        <pc:chgData name="David Vachala" userId="91433487-0c4d-408d-9c05-4db9b7ff8fc7" providerId="ADAL" clId="{EFA440D3-084A-43C7-88B2-C5AC625FFF3E}" dt="2024-06-24T19:44:48.831" v="291"/>
        <pc:sldMkLst>
          <pc:docMk/>
          <pc:sldMk cId="530844445" sldId="2147481261"/>
        </pc:sldMkLst>
      </pc:sldChg>
      <pc:sldChg chg="add">
        <pc:chgData name="David Vachala" userId="91433487-0c4d-408d-9c05-4db9b7ff8fc7" providerId="ADAL" clId="{EFA440D3-084A-43C7-88B2-C5AC625FFF3E}" dt="2024-06-24T19:44:48.831" v="291"/>
        <pc:sldMkLst>
          <pc:docMk/>
          <pc:sldMk cId="1863653876" sldId="2147481262"/>
        </pc:sldMkLst>
      </pc:sldChg>
      <pc:sldChg chg="add">
        <pc:chgData name="David Vachala" userId="91433487-0c4d-408d-9c05-4db9b7ff8fc7" providerId="ADAL" clId="{EFA440D3-084A-43C7-88B2-C5AC625FFF3E}" dt="2024-06-24T19:44:48.831" v="291"/>
        <pc:sldMkLst>
          <pc:docMk/>
          <pc:sldMk cId="2631020316" sldId="2147481263"/>
        </pc:sldMkLst>
      </pc:sldChg>
      <pc:sldChg chg="add">
        <pc:chgData name="David Vachala" userId="91433487-0c4d-408d-9c05-4db9b7ff8fc7" providerId="ADAL" clId="{EFA440D3-084A-43C7-88B2-C5AC625FFF3E}" dt="2024-06-24T19:44:48.831" v="291"/>
        <pc:sldMkLst>
          <pc:docMk/>
          <pc:sldMk cId="3861783714" sldId="2147481264"/>
        </pc:sldMkLst>
      </pc:sldChg>
      <pc:sldChg chg="add">
        <pc:chgData name="David Vachala" userId="91433487-0c4d-408d-9c05-4db9b7ff8fc7" providerId="ADAL" clId="{EFA440D3-084A-43C7-88B2-C5AC625FFF3E}" dt="2024-06-24T19:44:48.831" v="291"/>
        <pc:sldMkLst>
          <pc:docMk/>
          <pc:sldMk cId="1732868893" sldId="2147481265"/>
        </pc:sldMkLst>
      </pc:sldChg>
      <pc:sldChg chg="add">
        <pc:chgData name="David Vachala" userId="91433487-0c4d-408d-9c05-4db9b7ff8fc7" providerId="ADAL" clId="{EFA440D3-084A-43C7-88B2-C5AC625FFF3E}" dt="2024-06-24T19:44:48.831" v="291"/>
        <pc:sldMkLst>
          <pc:docMk/>
          <pc:sldMk cId="417723187" sldId="2147481266"/>
        </pc:sldMkLst>
      </pc:sldChg>
      <pc:sldChg chg="add">
        <pc:chgData name="David Vachala" userId="91433487-0c4d-408d-9c05-4db9b7ff8fc7" providerId="ADAL" clId="{EFA440D3-084A-43C7-88B2-C5AC625FFF3E}" dt="2024-06-24T19:44:48.831" v="291"/>
        <pc:sldMkLst>
          <pc:docMk/>
          <pc:sldMk cId="2276483367" sldId="2147481267"/>
        </pc:sldMkLst>
      </pc:sldChg>
      <pc:sldChg chg="add">
        <pc:chgData name="David Vachala" userId="91433487-0c4d-408d-9c05-4db9b7ff8fc7" providerId="ADAL" clId="{EFA440D3-084A-43C7-88B2-C5AC625FFF3E}" dt="2024-06-24T19:44:48.831" v="291"/>
        <pc:sldMkLst>
          <pc:docMk/>
          <pc:sldMk cId="2831110412" sldId="2147481268"/>
        </pc:sldMkLst>
      </pc:sldChg>
      <pc:sldChg chg="add">
        <pc:chgData name="David Vachala" userId="91433487-0c4d-408d-9c05-4db9b7ff8fc7" providerId="ADAL" clId="{EFA440D3-084A-43C7-88B2-C5AC625FFF3E}" dt="2024-06-24T19:44:48.831" v="291"/>
        <pc:sldMkLst>
          <pc:docMk/>
          <pc:sldMk cId="1121350653" sldId="2147481269"/>
        </pc:sldMkLst>
      </pc:sldChg>
      <pc:sldChg chg="add">
        <pc:chgData name="David Vachala" userId="91433487-0c4d-408d-9c05-4db9b7ff8fc7" providerId="ADAL" clId="{EFA440D3-084A-43C7-88B2-C5AC625FFF3E}" dt="2024-06-24T19:44:48.831" v="291"/>
        <pc:sldMkLst>
          <pc:docMk/>
          <pc:sldMk cId="111488186" sldId="2147481270"/>
        </pc:sldMkLst>
      </pc:sldChg>
      <pc:sldChg chg="add">
        <pc:chgData name="David Vachala" userId="91433487-0c4d-408d-9c05-4db9b7ff8fc7" providerId="ADAL" clId="{EFA440D3-084A-43C7-88B2-C5AC625FFF3E}" dt="2024-06-24T19:44:48.831" v="291"/>
        <pc:sldMkLst>
          <pc:docMk/>
          <pc:sldMk cId="991732587" sldId="2147481271"/>
        </pc:sldMkLst>
      </pc:sldChg>
      <pc:sldChg chg="add">
        <pc:chgData name="David Vachala" userId="91433487-0c4d-408d-9c05-4db9b7ff8fc7" providerId="ADAL" clId="{EFA440D3-084A-43C7-88B2-C5AC625FFF3E}" dt="2024-06-24T19:44:48.831" v="291"/>
        <pc:sldMkLst>
          <pc:docMk/>
          <pc:sldMk cId="1356319716" sldId="2147481272"/>
        </pc:sldMkLst>
      </pc:sldChg>
      <pc:sldChg chg="add">
        <pc:chgData name="David Vachala" userId="91433487-0c4d-408d-9c05-4db9b7ff8fc7" providerId="ADAL" clId="{EFA440D3-084A-43C7-88B2-C5AC625FFF3E}" dt="2024-06-24T19:44:48.831" v="291"/>
        <pc:sldMkLst>
          <pc:docMk/>
          <pc:sldMk cId="629776448" sldId="2147481273"/>
        </pc:sldMkLst>
      </pc:sldChg>
      <pc:sldChg chg="add">
        <pc:chgData name="David Vachala" userId="91433487-0c4d-408d-9c05-4db9b7ff8fc7" providerId="ADAL" clId="{EFA440D3-084A-43C7-88B2-C5AC625FFF3E}" dt="2024-06-24T19:45:30.805" v="294"/>
        <pc:sldMkLst>
          <pc:docMk/>
          <pc:sldMk cId="24915280" sldId="2147481274"/>
        </pc:sldMkLst>
      </pc:sldChg>
      <pc:sldChg chg="add">
        <pc:chgData name="David Vachala" userId="91433487-0c4d-408d-9c05-4db9b7ff8fc7" providerId="ADAL" clId="{EFA440D3-084A-43C7-88B2-C5AC625FFF3E}" dt="2024-06-24T19:45:30.805" v="294"/>
        <pc:sldMkLst>
          <pc:docMk/>
          <pc:sldMk cId="791892494" sldId="2147481275"/>
        </pc:sldMkLst>
      </pc:sldChg>
      <pc:sldChg chg="add">
        <pc:chgData name="David Vachala" userId="91433487-0c4d-408d-9c05-4db9b7ff8fc7" providerId="ADAL" clId="{EFA440D3-084A-43C7-88B2-C5AC625FFF3E}" dt="2024-06-24T19:45:30.805" v="294"/>
        <pc:sldMkLst>
          <pc:docMk/>
          <pc:sldMk cId="2488030513" sldId="2147481276"/>
        </pc:sldMkLst>
      </pc:sldChg>
      <pc:sldChg chg="add">
        <pc:chgData name="David Vachala" userId="91433487-0c4d-408d-9c05-4db9b7ff8fc7" providerId="ADAL" clId="{EFA440D3-084A-43C7-88B2-C5AC625FFF3E}" dt="2024-06-24T19:45:30.805" v="294"/>
        <pc:sldMkLst>
          <pc:docMk/>
          <pc:sldMk cId="2649674729" sldId="2147481277"/>
        </pc:sldMkLst>
      </pc:sldChg>
      <pc:sldChg chg="add">
        <pc:chgData name="David Vachala" userId="91433487-0c4d-408d-9c05-4db9b7ff8fc7" providerId="ADAL" clId="{EFA440D3-084A-43C7-88B2-C5AC625FFF3E}" dt="2024-06-24T19:45:30.805" v="294"/>
        <pc:sldMkLst>
          <pc:docMk/>
          <pc:sldMk cId="2537921188" sldId="2147481278"/>
        </pc:sldMkLst>
      </pc:sldChg>
      <pc:sldChg chg="add">
        <pc:chgData name="David Vachala" userId="91433487-0c4d-408d-9c05-4db9b7ff8fc7" providerId="ADAL" clId="{EFA440D3-084A-43C7-88B2-C5AC625FFF3E}" dt="2024-06-24T19:45:30.805" v="294"/>
        <pc:sldMkLst>
          <pc:docMk/>
          <pc:sldMk cId="3194758293" sldId="2147481279"/>
        </pc:sldMkLst>
      </pc:sldChg>
      <pc:sldChg chg="add">
        <pc:chgData name="David Vachala" userId="91433487-0c4d-408d-9c05-4db9b7ff8fc7" providerId="ADAL" clId="{EFA440D3-084A-43C7-88B2-C5AC625FFF3E}" dt="2024-06-24T19:45:30.805" v="294"/>
        <pc:sldMkLst>
          <pc:docMk/>
          <pc:sldMk cId="2597935389" sldId="2147481280"/>
        </pc:sldMkLst>
      </pc:sldChg>
      <pc:sldChg chg="add">
        <pc:chgData name="David Vachala" userId="91433487-0c4d-408d-9c05-4db9b7ff8fc7" providerId="ADAL" clId="{EFA440D3-084A-43C7-88B2-C5AC625FFF3E}" dt="2024-06-24T19:45:30.805" v="294"/>
        <pc:sldMkLst>
          <pc:docMk/>
          <pc:sldMk cId="1943224042" sldId="2147481281"/>
        </pc:sldMkLst>
      </pc:sldChg>
      <pc:sldChg chg="add">
        <pc:chgData name="David Vachala" userId="91433487-0c4d-408d-9c05-4db9b7ff8fc7" providerId="ADAL" clId="{EFA440D3-084A-43C7-88B2-C5AC625FFF3E}" dt="2024-06-24T19:45:30.805" v="294"/>
        <pc:sldMkLst>
          <pc:docMk/>
          <pc:sldMk cId="2321986486" sldId="2147481282"/>
        </pc:sldMkLst>
      </pc:sldChg>
      <pc:sldChg chg="add">
        <pc:chgData name="David Vachala" userId="91433487-0c4d-408d-9c05-4db9b7ff8fc7" providerId="ADAL" clId="{EFA440D3-084A-43C7-88B2-C5AC625FFF3E}" dt="2024-06-24T19:45:30.805" v="294"/>
        <pc:sldMkLst>
          <pc:docMk/>
          <pc:sldMk cId="2904552373" sldId="2147481283"/>
        </pc:sldMkLst>
      </pc:sldChg>
      <pc:sldChg chg="addSp modSp add mod">
        <pc:chgData name="David Vachala" userId="91433487-0c4d-408d-9c05-4db9b7ff8fc7" providerId="ADAL" clId="{EFA440D3-084A-43C7-88B2-C5AC625FFF3E}" dt="2024-06-24T19:57:54.559" v="613" actId="20577"/>
        <pc:sldMkLst>
          <pc:docMk/>
          <pc:sldMk cId="3126096773" sldId="2147481284"/>
        </pc:sldMkLst>
        <pc:spChg chg="mod">
          <ac:chgData name="David Vachala" userId="91433487-0c4d-408d-9c05-4db9b7ff8fc7" providerId="ADAL" clId="{EFA440D3-084A-43C7-88B2-C5AC625FFF3E}" dt="2024-06-24T19:56:27.537" v="561" actId="20577"/>
          <ac:spMkLst>
            <pc:docMk/>
            <pc:sldMk cId="3126096773" sldId="2147481284"/>
            <ac:spMk id="2" creationId="{E7EB0391-F5A1-7E4E-F176-3B3920A60233}"/>
          </ac:spMkLst>
        </pc:spChg>
        <pc:spChg chg="mod">
          <ac:chgData name="David Vachala" userId="91433487-0c4d-408d-9c05-4db9b7ff8fc7" providerId="ADAL" clId="{EFA440D3-084A-43C7-88B2-C5AC625FFF3E}" dt="2024-06-24T19:57:54.559" v="613" actId="20577"/>
          <ac:spMkLst>
            <pc:docMk/>
            <pc:sldMk cId="3126096773" sldId="2147481284"/>
            <ac:spMk id="3" creationId="{6245E2C5-48A9-5963-CEC0-CD22573DA556}"/>
          </ac:spMkLst>
        </pc:spChg>
        <pc:picChg chg="add mod">
          <ac:chgData name="David Vachala" userId="91433487-0c4d-408d-9c05-4db9b7ff8fc7" providerId="ADAL" clId="{EFA440D3-084A-43C7-88B2-C5AC625FFF3E}" dt="2024-06-24T19:56:06.737" v="546" actId="1076"/>
          <ac:picMkLst>
            <pc:docMk/>
            <pc:sldMk cId="3126096773" sldId="2147481284"/>
            <ac:picMk id="2050" creationId="{6301489D-75C2-CA1F-5A87-F1F688F51290}"/>
          </ac:picMkLst>
        </pc:picChg>
      </pc:sldChg>
      <pc:sldChg chg="addSp modSp add mod">
        <pc:chgData name="David Vachala" userId="91433487-0c4d-408d-9c05-4db9b7ff8fc7" providerId="ADAL" clId="{EFA440D3-084A-43C7-88B2-C5AC625FFF3E}" dt="2024-06-24T20:00:32.518" v="661" actId="27636"/>
        <pc:sldMkLst>
          <pc:docMk/>
          <pc:sldMk cId="1185249224" sldId="2147481285"/>
        </pc:sldMkLst>
        <pc:spChg chg="mod">
          <ac:chgData name="David Vachala" userId="91433487-0c4d-408d-9c05-4db9b7ff8fc7" providerId="ADAL" clId="{EFA440D3-084A-43C7-88B2-C5AC625FFF3E}" dt="2024-06-24T20:00:08.247" v="652" actId="20577"/>
          <ac:spMkLst>
            <pc:docMk/>
            <pc:sldMk cId="1185249224" sldId="2147481285"/>
            <ac:spMk id="2" creationId="{E7EB0391-F5A1-7E4E-F176-3B3920A60233}"/>
          </ac:spMkLst>
        </pc:spChg>
        <pc:spChg chg="mod">
          <ac:chgData name="David Vachala" userId="91433487-0c4d-408d-9c05-4db9b7ff8fc7" providerId="ADAL" clId="{EFA440D3-084A-43C7-88B2-C5AC625FFF3E}" dt="2024-06-24T20:00:32.518" v="661" actId="27636"/>
          <ac:spMkLst>
            <pc:docMk/>
            <pc:sldMk cId="1185249224" sldId="2147481285"/>
            <ac:spMk id="3" creationId="{6245E2C5-48A9-5963-CEC0-CD22573DA556}"/>
          </ac:spMkLst>
        </pc:spChg>
        <pc:picChg chg="add mod">
          <ac:chgData name="David Vachala" userId="91433487-0c4d-408d-9c05-4db9b7ff8fc7" providerId="ADAL" clId="{EFA440D3-084A-43C7-88B2-C5AC625FFF3E}" dt="2024-06-24T20:00:20.087" v="655" actId="1076"/>
          <ac:picMkLst>
            <pc:docMk/>
            <pc:sldMk cId="1185249224" sldId="2147481285"/>
            <ac:picMk id="3074" creationId="{48B183A9-9C39-82A4-D939-A1788BC0BAEA}"/>
          </ac:picMkLst>
        </pc:picChg>
      </pc:sldChg>
      <pc:sldChg chg="addSp modSp add mod">
        <pc:chgData name="David Vachala" userId="91433487-0c4d-408d-9c05-4db9b7ff8fc7" providerId="ADAL" clId="{EFA440D3-084A-43C7-88B2-C5AC625FFF3E}" dt="2024-06-24T20:02:59.200" v="680" actId="27636"/>
        <pc:sldMkLst>
          <pc:docMk/>
          <pc:sldMk cId="2351232530" sldId="2147481286"/>
        </pc:sldMkLst>
        <pc:spChg chg="mod">
          <ac:chgData name="David Vachala" userId="91433487-0c4d-408d-9c05-4db9b7ff8fc7" providerId="ADAL" clId="{EFA440D3-084A-43C7-88B2-C5AC625FFF3E}" dt="2024-06-24T20:01:46.888" v="666" actId="27636"/>
          <ac:spMkLst>
            <pc:docMk/>
            <pc:sldMk cId="2351232530" sldId="2147481286"/>
            <ac:spMk id="2" creationId="{E7EB0391-F5A1-7E4E-F176-3B3920A60233}"/>
          </ac:spMkLst>
        </pc:spChg>
        <pc:spChg chg="mod">
          <ac:chgData name="David Vachala" userId="91433487-0c4d-408d-9c05-4db9b7ff8fc7" providerId="ADAL" clId="{EFA440D3-084A-43C7-88B2-C5AC625FFF3E}" dt="2024-06-24T20:02:59.200" v="680" actId="27636"/>
          <ac:spMkLst>
            <pc:docMk/>
            <pc:sldMk cId="2351232530" sldId="2147481286"/>
            <ac:spMk id="3" creationId="{6245E2C5-48A9-5963-CEC0-CD22573DA556}"/>
          </ac:spMkLst>
        </pc:spChg>
        <pc:picChg chg="add mod">
          <ac:chgData name="David Vachala" userId="91433487-0c4d-408d-9c05-4db9b7ff8fc7" providerId="ADAL" clId="{EFA440D3-084A-43C7-88B2-C5AC625FFF3E}" dt="2024-06-24T20:02:03.322" v="671" actId="14100"/>
          <ac:picMkLst>
            <pc:docMk/>
            <pc:sldMk cId="2351232530" sldId="2147481286"/>
            <ac:picMk id="4098" creationId="{481042C5-B147-E2A7-FCF6-141F7F725576}"/>
          </ac:picMkLst>
        </pc:picChg>
      </pc:sldChg>
      <pc:sldChg chg="addSp modSp add del mod">
        <pc:chgData name="David Vachala" userId="91433487-0c4d-408d-9c05-4db9b7ff8fc7" providerId="ADAL" clId="{EFA440D3-084A-43C7-88B2-C5AC625FFF3E}" dt="2024-06-24T20:07:10.211" v="724" actId="47"/>
        <pc:sldMkLst>
          <pc:docMk/>
          <pc:sldMk cId="770652440" sldId="2147481287"/>
        </pc:sldMkLst>
        <pc:spChg chg="mod">
          <ac:chgData name="David Vachala" userId="91433487-0c4d-408d-9c05-4db9b7ff8fc7" providerId="ADAL" clId="{EFA440D3-084A-43C7-88B2-C5AC625FFF3E}" dt="2024-06-24T20:03:57.614" v="697" actId="20577"/>
          <ac:spMkLst>
            <pc:docMk/>
            <pc:sldMk cId="770652440" sldId="2147481287"/>
            <ac:spMk id="2" creationId="{E7EB0391-F5A1-7E4E-F176-3B3920A60233}"/>
          </ac:spMkLst>
        </pc:spChg>
        <pc:spChg chg="mod">
          <ac:chgData name="David Vachala" userId="91433487-0c4d-408d-9c05-4db9b7ff8fc7" providerId="ADAL" clId="{EFA440D3-084A-43C7-88B2-C5AC625FFF3E}" dt="2024-06-24T20:06:03.818" v="723" actId="20577"/>
          <ac:spMkLst>
            <pc:docMk/>
            <pc:sldMk cId="770652440" sldId="2147481287"/>
            <ac:spMk id="3" creationId="{6245E2C5-48A9-5963-CEC0-CD22573DA556}"/>
          </ac:spMkLst>
        </pc:spChg>
        <pc:spChg chg="add">
          <ac:chgData name="David Vachala" userId="91433487-0c4d-408d-9c05-4db9b7ff8fc7" providerId="ADAL" clId="{EFA440D3-084A-43C7-88B2-C5AC625FFF3E}" dt="2024-06-24T20:03:32.862" v="682"/>
          <ac:spMkLst>
            <pc:docMk/>
            <pc:sldMk cId="770652440" sldId="2147481287"/>
            <ac:spMk id="5" creationId="{86169153-17A2-A33B-A4BC-7AB08D6678B3}"/>
          </ac:spMkLst>
        </pc:spChg>
        <pc:spChg chg="add mod">
          <ac:chgData name="David Vachala" userId="91433487-0c4d-408d-9c05-4db9b7ff8fc7" providerId="ADAL" clId="{EFA440D3-084A-43C7-88B2-C5AC625FFF3E}" dt="2024-06-24T20:04:05.560" v="698"/>
          <ac:spMkLst>
            <pc:docMk/>
            <pc:sldMk cId="770652440" sldId="2147481287"/>
            <ac:spMk id="6" creationId="{0EF88B9B-257C-B482-558C-C735829F8A39}"/>
          </ac:spMkLst>
        </pc:spChg>
        <pc:spChg chg="add mod">
          <ac:chgData name="David Vachala" userId="91433487-0c4d-408d-9c05-4db9b7ff8fc7" providerId="ADAL" clId="{EFA440D3-084A-43C7-88B2-C5AC625FFF3E}" dt="2024-06-24T20:04:11.480" v="699"/>
          <ac:spMkLst>
            <pc:docMk/>
            <pc:sldMk cId="770652440" sldId="2147481287"/>
            <ac:spMk id="7" creationId="{85439C8C-2530-0EF3-8AB9-B023F547ACE2}"/>
          </ac:spMkLst>
        </pc:spChg>
        <pc:picChg chg="add mod">
          <ac:chgData name="David Vachala" userId="91433487-0c4d-408d-9c05-4db9b7ff8fc7" providerId="ADAL" clId="{EFA440D3-084A-43C7-88B2-C5AC625FFF3E}" dt="2024-06-24T20:04:51.535" v="706" actId="1076"/>
          <ac:picMkLst>
            <pc:docMk/>
            <pc:sldMk cId="770652440" sldId="2147481287"/>
            <ac:picMk id="9" creationId="{C4A8D32F-9BF6-DA0A-0791-A19AEB873550}"/>
          </ac:picMkLst>
        </pc:picChg>
      </pc:sldChg>
      <pc:sldChg chg="new del">
        <pc:chgData name="David Vachala" userId="91433487-0c4d-408d-9c05-4db9b7ff8fc7" providerId="ADAL" clId="{EFA440D3-084A-43C7-88B2-C5AC625FFF3E}" dt="2024-06-26T11:10:00.410" v="734" actId="680"/>
        <pc:sldMkLst>
          <pc:docMk/>
          <pc:sldMk cId="3398414629" sldId="2147481287"/>
        </pc:sldMkLst>
      </pc:sldChg>
      <pc:sldChg chg="addSp modSp new mod ord">
        <pc:chgData name="David Vachala" userId="91433487-0c4d-408d-9c05-4db9b7ff8fc7" providerId="ADAL" clId="{EFA440D3-084A-43C7-88B2-C5AC625FFF3E}" dt="2024-06-26T11:12:31.847" v="834" actId="20577"/>
        <pc:sldMkLst>
          <pc:docMk/>
          <pc:sldMk cId="3736999597" sldId="2147481287"/>
        </pc:sldMkLst>
        <pc:spChg chg="mod">
          <ac:chgData name="David Vachala" userId="91433487-0c4d-408d-9c05-4db9b7ff8fc7" providerId="ADAL" clId="{EFA440D3-084A-43C7-88B2-C5AC625FFF3E}" dt="2024-06-26T11:10:18.723" v="752" actId="20577"/>
          <ac:spMkLst>
            <pc:docMk/>
            <pc:sldMk cId="3736999597" sldId="2147481287"/>
            <ac:spMk id="2" creationId="{FD85BFAD-8B99-D4F8-8C58-F6D5751FAC01}"/>
          </ac:spMkLst>
        </pc:spChg>
        <pc:spChg chg="mod">
          <ac:chgData name="David Vachala" userId="91433487-0c4d-408d-9c05-4db9b7ff8fc7" providerId="ADAL" clId="{EFA440D3-084A-43C7-88B2-C5AC625FFF3E}" dt="2024-06-26T11:12:31.847" v="834" actId="20577"/>
          <ac:spMkLst>
            <pc:docMk/>
            <pc:sldMk cId="3736999597" sldId="2147481287"/>
            <ac:spMk id="3" creationId="{05261BBA-7A63-7CB2-656B-DEFAB28091EB}"/>
          </ac:spMkLst>
        </pc:spChg>
        <pc:spChg chg="add mod">
          <ac:chgData name="David Vachala" userId="91433487-0c4d-408d-9c05-4db9b7ff8fc7" providerId="ADAL" clId="{EFA440D3-084A-43C7-88B2-C5AC625FFF3E}" dt="2024-06-26T11:11:36.839" v="761" actId="1076"/>
          <ac:spMkLst>
            <pc:docMk/>
            <pc:sldMk cId="3736999597" sldId="2147481287"/>
            <ac:spMk id="6" creationId="{7B8ED52E-5961-7A6F-88BF-0B1C4AC6AEC5}"/>
          </ac:spMkLst>
        </pc:spChg>
        <pc:picChg chg="add mod">
          <ac:chgData name="David Vachala" userId="91433487-0c4d-408d-9c05-4db9b7ff8fc7" providerId="ADAL" clId="{EFA440D3-084A-43C7-88B2-C5AC625FFF3E}" dt="2024-06-26T11:11:33.589" v="760" actId="1076"/>
          <ac:picMkLst>
            <pc:docMk/>
            <pc:sldMk cId="3736999597" sldId="2147481287"/>
            <ac:picMk id="1026" creationId="{BC7A25C7-6CE6-A7E6-D898-38F0BCB8ACEB}"/>
          </ac:picMkLst>
        </pc:picChg>
      </pc:sldChg>
      <pc:sldChg chg="addSp modSp new mod">
        <pc:chgData name="David Vachala" userId="91433487-0c4d-408d-9c05-4db9b7ff8fc7" providerId="ADAL" clId="{EFA440D3-084A-43C7-88B2-C5AC625FFF3E}" dt="2024-06-26T11:37:54.680" v="1453" actId="20577"/>
        <pc:sldMkLst>
          <pc:docMk/>
          <pc:sldMk cId="2395698783" sldId="2147481288"/>
        </pc:sldMkLst>
        <pc:spChg chg="mod">
          <ac:chgData name="David Vachala" userId="91433487-0c4d-408d-9c05-4db9b7ff8fc7" providerId="ADAL" clId="{EFA440D3-084A-43C7-88B2-C5AC625FFF3E}" dt="2024-06-26T11:14:11.522" v="845" actId="27636"/>
          <ac:spMkLst>
            <pc:docMk/>
            <pc:sldMk cId="2395698783" sldId="2147481288"/>
            <ac:spMk id="2" creationId="{6C13F8E9-38FA-9AAC-B002-6236074B4C86}"/>
          </ac:spMkLst>
        </pc:spChg>
        <pc:spChg chg="mod">
          <ac:chgData name="David Vachala" userId="91433487-0c4d-408d-9c05-4db9b7ff8fc7" providerId="ADAL" clId="{EFA440D3-084A-43C7-88B2-C5AC625FFF3E}" dt="2024-06-26T11:37:54.680" v="1453" actId="20577"/>
          <ac:spMkLst>
            <pc:docMk/>
            <pc:sldMk cId="2395698783" sldId="2147481288"/>
            <ac:spMk id="3" creationId="{C92E9C65-7EE3-7ED6-AC6C-004301B014BA}"/>
          </ac:spMkLst>
        </pc:spChg>
        <pc:spChg chg="add mod">
          <ac:chgData name="David Vachala" userId="91433487-0c4d-408d-9c05-4db9b7ff8fc7" providerId="ADAL" clId="{EFA440D3-084A-43C7-88B2-C5AC625FFF3E}" dt="2024-06-26T11:16:00.447" v="953" actId="1076"/>
          <ac:spMkLst>
            <pc:docMk/>
            <pc:sldMk cId="2395698783" sldId="2147481288"/>
            <ac:spMk id="6" creationId="{AC42F347-10CE-7817-5D98-AD0AA267E788}"/>
          </ac:spMkLst>
        </pc:spChg>
        <pc:picChg chg="add mod">
          <ac:chgData name="David Vachala" userId="91433487-0c4d-408d-9c05-4db9b7ff8fc7" providerId="ADAL" clId="{EFA440D3-084A-43C7-88B2-C5AC625FFF3E}" dt="2024-06-26T11:14:01.507" v="840" actId="14100"/>
          <ac:picMkLst>
            <pc:docMk/>
            <pc:sldMk cId="2395698783" sldId="2147481288"/>
            <ac:picMk id="2050" creationId="{7C3FBD83-C38C-C34B-894C-7A135B4EF0C2}"/>
          </ac:picMkLst>
        </pc:picChg>
      </pc:sldChg>
      <pc:sldChg chg="modSp add del mod">
        <pc:chgData name="David Vachala" userId="91433487-0c4d-408d-9c05-4db9b7ff8fc7" providerId="ADAL" clId="{EFA440D3-084A-43C7-88B2-C5AC625FFF3E}" dt="2024-06-24T20:07:10.836" v="725" actId="47"/>
        <pc:sldMkLst>
          <pc:docMk/>
          <pc:sldMk cId="2767456015" sldId="2147481288"/>
        </pc:sldMkLst>
        <pc:spChg chg="mod">
          <ac:chgData name="David Vachala" userId="91433487-0c4d-408d-9c05-4db9b7ff8fc7" providerId="ADAL" clId="{EFA440D3-084A-43C7-88B2-C5AC625FFF3E}" dt="2024-06-24T20:03:51.346" v="689" actId="20577"/>
          <ac:spMkLst>
            <pc:docMk/>
            <pc:sldMk cId="2767456015" sldId="2147481288"/>
            <ac:spMk id="2" creationId="{E7EB0391-F5A1-7E4E-F176-3B3920A60233}"/>
          </ac:spMkLst>
        </pc:spChg>
      </pc:sldChg>
      <pc:sldChg chg="add del">
        <pc:chgData name="David Vachala" userId="91433487-0c4d-408d-9c05-4db9b7ff8fc7" providerId="ADAL" clId="{EFA440D3-084A-43C7-88B2-C5AC625FFF3E}" dt="2024-06-24T20:07:11.477" v="726" actId="47"/>
        <pc:sldMkLst>
          <pc:docMk/>
          <pc:sldMk cId="610956075" sldId="2147481289"/>
        </pc:sldMkLst>
      </pc:sldChg>
      <pc:sldChg chg="addSp modSp new mod">
        <pc:chgData name="David Vachala" userId="91433487-0c4d-408d-9c05-4db9b7ff8fc7" providerId="ADAL" clId="{EFA440D3-084A-43C7-88B2-C5AC625FFF3E}" dt="2024-06-26T11:32:15.691" v="1439" actId="1076"/>
        <pc:sldMkLst>
          <pc:docMk/>
          <pc:sldMk cId="2171148055" sldId="2147481289"/>
        </pc:sldMkLst>
        <pc:spChg chg="mod">
          <ac:chgData name="David Vachala" userId="91433487-0c4d-408d-9c05-4db9b7ff8fc7" providerId="ADAL" clId="{EFA440D3-084A-43C7-88B2-C5AC625FFF3E}" dt="2024-06-26T11:18:13.047" v="968" actId="27636"/>
          <ac:spMkLst>
            <pc:docMk/>
            <pc:sldMk cId="2171148055" sldId="2147481289"/>
            <ac:spMk id="2" creationId="{5A3B65BC-363B-A671-E490-4F250FE30DCC}"/>
          </ac:spMkLst>
        </pc:spChg>
        <pc:spChg chg="mod">
          <ac:chgData name="David Vachala" userId="91433487-0c4d-408d-9c05-4db9b7ff8fc7" providerId="ADAL" clId="{EFA440D3-084A-43C7-88B2-C5AC625FFF3E}" dt="2024-06-26T11:18:44.997" v="982" actId="20577"/>
          <ac:spMkLst>
            <pc:docMk/>
            <pc:sldMk cId="2171148055" sldId="2147481289"/>
            <ac:spMk id="3" creationId="{5BC001FF-1024-150B-462B-0D2790930F63}"/>
          </ac:spMkLst>
        </pc:spChg>
        <pc:spChg chg="add mod">
          <ac:chgData name="David Vachala" userId="91433487-0c4d-408d-9c05-4db9b7ff8fc7" providerId="ADAL" clId="{EFA440D3-084A-43C7-88B2-C5AC625FFF3E}" dt="2024-06-26T11:32:15.691" v="1439" actId="1076"/>
          <ac:spMkLst>
            <pc:docMk/>
            <pc:sldMk cId="2171148055" sldId="2147481289"/>
            <ac:spMk id="6" creationId="{0F1A8601-B36C-FD53-5A3A-A6C42BA1CEA6}"/>
          </ac:spMkLst>
        </pc:spChg>
        <pc:picChg chg="add mod">
          <ac:chgData name="David Vachala" userId="91433487-0c4d-408d-9c05-4db9b7ff8fc7" providerId="ADAL" clId="{EFA440D3-084A-43C7-88B2-C5AC625FFF3E}" dt="2024-06-26T11:18:02.848" v="963" actId="1076"/>
          <ac:picMkLst>
            <pc:docMk/>
            <pc:sldMk cId="2171148055" sldId="2147481289"/>
            <ac:picMk id="3074" creationId="{22CD25BB-3966-A3EF-A7F9-D13F8C142EF1}"/>
          </ac:picMkLst>
        </pc:picChg>
      </pc:sldChg>
      <pc:sldChg chg="add del">
        <pc:chgData name="David Vachala" userId="91433487-0c4d-408d-9c05-4db9b7ff8fc7" providerId="ADAL" clId="{EFA440D3-084A-43C7-88B2-C5AC625FFF3E}" dt="2024-06-24T20:07:15.230" v="727" actId="47"/>
        <pc:sldMkLst>
          <pc:docMk/>
          <pc:sldMk cId="1006656085" sldId="2147481290"/>
        </pc:sldMkLst>
      </pc:sldChg>
      <pc:sldChg chg="addSp modSp new mod">
        <pc:chgData name="David Vachala" userId="91433487-0c4d-408d-9c05-4db9b7ff8fc7" providerId="ADAL" clId="{EFA440D3-084A-43C7-88B2-C5AC625FFF3E}" dt="2024-06-26T11:31:49.545" v="1435" actId="20577"/>
        <pc:sldMkLst>
          <pc:docMk/>
          <pc:sldMk cId="4034115241" sldId="2147481290"/>
        </pc:sldMkLst>
        <pc:spChg chg="mod">
          <ac:chgData name="David Vachala" userId="91433487-0c4d-408d-9c05-4db9b7ff8fc7" providerId="ADAL" clId="{EFA440D3-084A-43C7-88B2-C5AC625FFF3E}" dt="2024-06-26T11:26:40.441" v="1432" actId="20577"/>
          <ac:spMkLst>
            <pc:docMk/>
            <pc:sldMk cId="4034115241" sldId="2147481290"/>
            <ac:spMk id="2" creationId="{2BB9B109-85B6-91CB-D741-54B2E3F59073}"/>
          </ac:spMkLst>
        </pc:spChg>
        <pc:spChg chg="mod">
          <ac:chgData name="David Vachala" userId="91433487-0c4d-408d-9c05-4db9b7ff8fc7" providerId="ADAL" clId="{EFA440D3-084A-43C7-88B2-C5AC625FFF3E}" dt="2024-06-26T11:24:58.877" v="1372" actId="20577"/>
          <ac:spMkLst>
            <pc:docMk/>
            <pc:sldMk cId="4034115241" sldId="2147481290"/>
            <ac:spMk id="3" creationId="{FDBD0452-EDFB-F5CA-8039-24E1FB0074D5}"/>
          </ac:spMkLst>
        </pc:spChg>
        <pc:spChg chg="add mod">
          <ac:chgData name="David Vachala" userId="91433487-0c4d-408d-9c05-4db9b7ff8fc7" providerId="ADAL" clId="{EFA440D3-084A-43C7-88B2-C5AC625FFF3E}" dt="2024-06-26T11:31:49.545" v="1435" actId="20577"/>
          <ac:spMkLst>
            <pc:docMk/>
            <pc:sldMk cId="4034115241" sldId="2147481290"/>
            <ac:spMk id="6" creationId="{6B67F7DB-9348-8837-0C2E-9A1BF7ED33DB}"/>
          </ac:spMkLst>
        </pc:spChg>
        <pc:picChg chg="add mod">
          <ac:chgData name="David Vachala" userId="91433487-0c4d-408d-9c05-4db9b7ff8fc7" providerId="ADAL" clId="{EFA440D3-084A-43C7-88B2-C5AC625FFF3E}" dt="2024-06-26T11:22:16.432" v="1045" actId="14100"/>
          <ac:picMkLst>
            <pc:docMk/>
            <pc:sldMk cId="4034115241" sldId="2147481290"/>
            <ac:picMk id="4098" creationId="{696C414E-8AA7-BC6C-994F-2A6A7A207E17}"/>
          </ac:picMkLst>
        </pc:picChg>
      </pc:sldChg>
    </pc:docChg>
  </pc:docChgLst>
  <pc:docChgLst>
    <pc:chgData name="David Vachala" userId="91433487-0c4d-408d-9c05-4db9b7ff8fc7" providerId="ADAL" clId="{709B18A8-80E6-4E96-A6C8-ACD39DBFE714}"/>
    <pc:docChg chg="undo custSel addSld delSld modSld sldOrd modSection">
      <pc:chgData name="David Vachala" userId="91433487-0c4d-408d-9c05-4db9b7ff8fc7" providerId="ADAL" clId="{709B18A8-80E6-4E96-A6C8-ACD39DBFE714}" dt="2024-05-29T11:51:45.094" v="945" actId="6549"/>
      <pc:docMkLst>
        <pc:docMk/>
      </pc:docMkLst>
      <pc:sldChg chg="modSp mod">
        <pc:chgData name="David Vachala" userId="91433487-0c4d-408d-9c05-4db9b7ff8fc7" providerId="ADAL" clId="{709B18A8-80E6-4E96-A6C8-ACD39DBFE714}" dt="2024-04-30T20:33:52.735" v="58" actId="20577"/>
        <pc:sldMkLst>
          <pc:docMk/>
          <pc:sldMk cId="409723674" sldId="259"/>
        </pc:sldMkLst>
        <pc:spChg chg="mod">
          <ac:chgData name="David Vachala" userId="91433487-0c4d-408d-9c05-4db9b7ff8fc7" providerId="ADAL" clId="{709B18A8-80E6-4E96-A6C8-ACD39DBFE714}" dt="2024-04-30T20:33:52.735" v="58" actId="20577"/>
          <ac:spMkLst>
            <pc:docMk/>
            <pc:sldMk cId="409723674" sldId="259"/>
            <ac:spMk id="33" creationId="{3CD78EB7-563C-4025-87ED-8064992121A5}"/>
          </ac:spMkLst>
        </pc:spChg>
      </pc:sldChg>
      <pc:sldChg chg="modSp mod">
        <pc:chgData name="David Vachala" userId="91433487-0c4d-408d-9c05-4db9b7ff8fc7" providerId="ADAL" clId="{709B18A8-80E6-4E96-A6C8-ACD39DBFE714}" dt="2024-04-30T20:38:03.662" v="134"/>
        <pc:sldMkLst>
          <pc:docMk/>
          <pc:sldMk cId="1743216632" sldId="261"/>
        </pc:sldMkLst>
        <pc:spChg chg="mod">
          <ac:chgData name="David Vachala" userId="91433487-0c4d-408d-9c05-4db9b7ff8fc7" providerId="ADAL" clId="{709B18A8-80E6-4E96-A6C8-ACD39DBFE714}" dt="2024-04-30T20:32:57.255" v="9" actId="20577"/>
          <ac:spMkLst>
            <pc:docMk/>
            <pc:sldMk cId="1743216632" sldId="261"/>
            <ac:spMk id="29" creationId="{CB892594-7024-4545-AEF5-72B22C06A1A3}"/>
          </ac:spMkLst>
        </pc:spChg>
        <pc:spChg chg="mod">
          <ac:chgData name="David Vachala" userId="91433487-0c4d-408d-9c05-4db9b7ff8fc7" providerId="ADAL" clId="{709B18A8-80E6-4E96-A6C8-ACD39DBFE714}" dt="2024-04-30T20:35:05.926" v="72" actId="20577"/>
          <ac:spMkLst>
            <pc:docMk/>
            <pc:sldMk cId="1743216632" sldId="261"/>
            <ac:spMk id="38" creationId="{3AD62353-66DA-437B-A82D-75433367BE34}"/>
          </ac:spMkLst>
        </pc:spChg>
        <pc:spChg chg="mod">
          <ac:chgData name="David Vachala" userId="91433487-0c4d-408d-9c05-4db9b7ff8fc7" providerId="ADAL" clId="{709B18A8-80E6-4E96-A6C8-ACD39DBFE714}" dt="2024-04-30T20:35:44.221" v="96" actId="20577"/>
          <ac:spMkLst>
            <pc:docMk/>
            <pc:sldMk cId="1743216632" sldId="261"/>
            <ac:spMk id="39" creationId="{C17792EC-B649-4521-8BC0-704F4F4F9823}"/>
          </ac:spMkLst>
        </pc:spChg>
        <pc:spChg chg="mod">
          <ac:chgData name="David Vachala" userId="91433487-0c4d-408d-9c05-4db9b7ff8fc7" providerId="ADAL" clId="{709B18A8-80E6-4E96-A6C8-ACD39DBFE714}" dt="2024-04-30T20:36:54.397" v="132" actId="20577"/>
          <ac:spMkLst>
            <pc:docMk/>
            <pc:sldMk cId="1743216632" sldId="261"/>
            <ac:spMk id="41" creationId="{309B52EE-F75E-4904-AF65-5BA395A3D838}"/>
          </ac:spMkLst>
        </pc:spChg>
        <pc:spChg chg="mod">
          <ac:chgData name="David Vachala" userId="91433487-0c4d-408d-9c05-4db9b7ff8fc7" providerId="ADAL" clId="{709B18A8-80E6-4E96-A6C8-ACD39DBFE714}" dt="2024-04-30T20:36:35.667" v="111" actId="20577"/>
          <ac:spMkLst>
            <pc:docMk/>
            <pc:sldMk cId="1743216632" sldId="261"/>
            <ac:spMk id="42" creationId="{4BCB5372-1AB6-44A8-AD04-1395BEABC92C}"/>
          </ac:spMkLst>
        </pc:spChg>
        <pc:picChg chg="mod">
          <ac:chgData name="David Vachala" userId="91433487-0c4d-408d-9c05-4db9b7ff8fc7" providerId="ADAL" clId="{709B18A8-80E6-4E96-A6C8-ACD39DBFE714}" dt="2024-04-30T20:34:56.963" v="59" actId="14826"/>
          <ac:picMkLst>
            <pc:docMk/>
            <pc:sldMk cId="1743216632" sldId="261"/>
            <ac:picMk id="37" creationId="{DDCB2138-9DAD-4B7D-8846-B68288AF3EAC}"/>
          </ac:picMkLst>
        </pc:picChg>
        <pc:picChg chg="mod">
          <ac:chgData name="David Vachala" userId="91433487-0c4d-408d-9c05-4db9b7ff8fc7" providerId="ADAL" clId="{709B18A8-80E6-4E96-A6C8-ACD39DBFE714}" dt="2024-04-30T20:38:03.662" v="134"/>
          <ac:picMkLst>
            <pc:docMk/>
            <pc:sldMk cId="1743216632" sldId="261"/>
            <ac:picMk id="76" creationId="{C329057C-A703-4234-8C36-15BC675BA225}"/>
          </ac:picMkLst>
        </pc:picChg>
      </pc:sldChg>
      <pc:sldChg chg="add del">
        <pc:chgData name="David Vachala" userId="91433487-0c4d-408d-9c05-4db9b7ff8fc7" providerId="ADAL" clId="{709B18A8-80E6-4E96-A6C8-ACD39DBFE714}" dt="2024-05-27T09:39:00.220" v="204"/>
        <pc:sldMkLst>
          <pc:docMk/>
          <pc:sldMk cId="419931507" sldId="268"/>
        </pc:sldMkLst>
      </pc:sldChg>
      <pc:sldChg chg="modSp del mod">
        <pc:chgData name="David Vachala" userId="91433487-0c4d-408d-9c05-4db9b7ff8fc7" providerId="ADAL" clId="{709B18A8-80E6-4E96-A6C8-ACD39DBFE714}" dt="2024-05-29T10:54:41.438" v="940" actId="47"/>
        <pc:sldMkLst>
          <pc:docMk/>
          <pc:sldMk cId="779349331" sldId="357"/>
        </pc:sldMkLst>
        <pc:spChg chg="mod">
          <ac:chgData name="David Vachala" userId="91433487-0c4d-408d-9c05-4db9b7ff8fc7" providerId="ADAL" clId="{709B18A8-80E6-4E96-A6C8-ACD39DBFE714}" dt="2024-04-30T20:43:57.386" v="192" actId="20577"/>
          <ac:spMkLst>
            <pc:docMk/>
            <pc:sldMk cId="779349331" sldId="357"/>
            <ac:spMk id="8" creationId="{88B82E67-C906-4FA9-BD44-A226DC6C19B0}"/>
          </ac:spMkLst>
        </pc:spChg>
        <pc:spChg chg="mod">
          <ac:chgData name="David Vachala" userId="91433487-0c4d-408d-9c05-4db9b7ff8fc7" providerId="ADAL" clId="{709B18A8-80E6-4E96-A6C8-ACD39DBFE714}" dt="2024-04-30T20:44:23.646" v="198" actId="33524"/>
          <ac:spMkLst>
            <pc:docMk/>
            <pc:sldMk cId="779349331" sldId="357"/>
            <ac:spMk id="14" creationId="{6E31850A-D536-41F0-9D96-7836AAC5E502}"/>
          </ac:spMkLst>
        </pc:spChg>
        <pc:spChg chg="mod">
          <ac:chgData name="David Vachala" userId="91433487-0c4d-408d-9c05-4db9b7ff8fc7" providerId="ADAL" clId="{709B18A8-80E6-4E96-A6C8-ACD39DBFE714}" dt="2024-04-30T20:44:32.399" v="202" actId="27636"/>
          <ac:spMkLst>
            <pc:docMk/>
            <pc:sldMk cId="779349331" sldId="357"/>
            <ac:spMk id="15" creationId="{039E4815-406A-447F-A41F-26286A4CD799}"/>
          </ac:spMkLst>
        </pc:spChg>
        <pc:picChg chg="mod">
          <ac:chgData name="David Vachala" userId="91433487-0c4d-408d-9c05-4db9b7ff8fc7" providerId="ADAL" clId="{709B18A8-80E6-4E96-A6C8-ACD39DBFE714}" dt="2024-04-30T20:44:13.429" v="194" actId="1076"/>
          <ac:picMkLst>
            <pc:docMk/>
            <pc:sldMk cId="779349331" sldId="357"/>
            <ac:picMk id="6" creationId="{9FAF39F0-1F61-442F-A6A1-A18D9230598A}"/>
          </ac:picMkLst>
        </pc:picChg>
        <pc:picChg chg="mod">
          <ac:chgData name="David Vachala" userId="91433487-0c4d-408d-9c05-4db9b7ff8fc7" providerId="ADAL" clId="{709B18A8-80E6-4E96-A6C8-ACD39DBFE714}" dt="2024-04-30T20:43:14.802" v="165"/>
          <ac:picMkLst>
            <pc:docMk/>
            <pc:sldMk cId="779349331" sldId="357"/>
            <ac:picMk id="7" creationId="{B0BD3314-776A-44E8-9050-B1333A393952}"/>
          </ac:picMkLst>
        </pc:picChg>
      </pc:sldChg>
      <pc:sldChg chg="add">
        <pc:chgData name="David Vachala" userId="91433487-0c4d-408d-9c05-4db9b7ff8fc7" providerId="ADAL" clId="{709B18A8-80E6-4E96-A6C8-ACD39DBFE714}" dt="2024-05-29T07:02:57.922" v="735"/>
        <pc:sldMkLst>
          <pc:docMk/>
          <pc:sldMk cId="281174175" sldId="358"/>
        </pc:sldMkLst>
      </pc:sldChg>
      <pc:sldChg chg="add">
        <pc:chgData name="David Vachala" userId="91433487-0c4d-408d-9c05-4db9b7ff8fc7" providerId="ADAL" clId="{709B18A8-80E6-4E96-A6C8-ACD39DBFE714}" dt="2024-05-29T07:02:57.922" v="735"/>
        <pc:sldMkLst>
          <pc:docMk/>
          <pc:sldMk cId="43059099" sldId="359"/>
        </pc:sldMkLst>
      </pc:sldChg>
      <pc:sldChg chg="add">
        <pc:chgData name="David Vachala" userId="91433487-0c4d-408d-9c05-4db9b7ff8fc7" providerId="ADAL" clId="{709B18A8-80E6-4E96-A6C8-ACD39DBFE714}" dt="2024-05-29T07:02:57.922" v="735"/>
        <pc:sldMkLst>
          <pc:docMk/>
          <pc:sldMk cId="1932457649" sldId="360"/>
        </pc:sldMkLst>
      </pc:sldChg>
      <pc:sldChg chg="add">
        <pc:chgData name="David Vachala" userId="91433487-0c4d-408d-9c05-4db9b7ff8fc7" providerId="ADAL" clId="{709B18A8-80E6-4E96-A6C8-ACD39DBFE714}" dt="2024-05-29T07:02:57.922" v="735"/>
        <pc:sldMkLst>
          <pc:docMk/>
          <pc:sldMk cId="1194949818" sldId="361"/>
        </pc:sldMkLst>
      </pc:sldChg>
      <pc:sldChg chg="add">
        <pc:chgData name="David Vachala" userId="91433487-0c4d-408d-9c05-4db9b7ff8fc7" providerId="ADAL" clId="{709B18A8-80E6-4E96-A6C8-ACD39DBFE714}" dt="2024-05-29T07:02:57.922" v="735"/>
        <pc:sldMkLst>
          <pc:docMk/>
          <pc:sldMk cId="3757548628" sldId="362"/>
        </pc:sldMkLst>
      </pc:sldChg>
      <pc:sldChg chg="add">
        <pc:chgData name="David Vachala" userId="91433487-0c4d-408d-9c05-4db9b7ff8fc7" providerId="ADAL" clId="{709B18A8-80E6-4E96-A6C8-ACD39DBFE714}" dt="2024-05-29T07:02:57.922" v="735"/>
        <pc:sldMkLst>
          <pc:docMk/>
          <pc:sldMk cId="2538459431" sldId="363"/>
        </pc:sldMkLst>
      </pc:sldChg>
      <pc:sldChg chg="add">
        <pc:chgData name="David Vachala" userId="91433487-0c4d-408d-9c05-4db9b7ff8fc7" providerId="ADAL" clId="{709B18A8-80E6-4E96-A6C8-ACD39DBFE714}" dt="2024-05-29T07:02:57.922" v="735"/>
        <pc:sldMkLst>
          <pc:docMk/>
          <pc:sldMk cId="3846996294" sldId="365"/>
        </pc:sldMkLst>
      </pc:sldChg>
      <pc:sldChg chg="add">
        <pc:chgData name="David Vachala" userId="91433487-0c4d-408d-9c05-4db9b7ff8fc7" providerId="ADAL" clId="{709B18A8-80E6-4E96-A6C8-ACD39DBFE714}" dt="2024-05-29T07:02:57.922" v="735"/>
        <pc:sldMkLst>
          <pc:docMk/>
          <pc:sldMk cId="2151826336" sldId="367"/>
        </pc:sldMkLst>
      </pc:sldChg>
      <pc:sldChg chg="add">
        <pc:chgData name="David Vachala" userId="91433487-0c4d-408d-9c05-4db9b7ff8fc7" providerId="ADAL" clId="{709B18A8-80E6-4E96-A6C8-ACD39DBFE714}" dt="2024-05-29T07:02:57.922" v="735"/>
        <pc:sldMkLst>
          <pc:docMk/>
          <pc:sldMk cId="526938571" sldId="368"/>
        </pc:sldMkLst>
      </pc:sldChg>
      <pc:sldChg chg="add">
        <pc:chgData name="David Vachala" userId="91433487-0c4d-408d-9c05-4db9b7ff8fc7" providerId="ADAL" clId="{709B18A8-80E6-4E96-A6C8-ACD39DBFE714}" dt="2024-05-29T07:02:57.922" v="735"/>
        <pc:sldMkLst>
          <pc:docMk/>
          <pc:sldMk cId="3660734626" sldId="370"/>
        </pc:sldMkLst>
      </pc:sldChg>
      <pc:sldChg chg="add">
        <pc:chgData name="David Vachala" userId="91433487-0c4d-408d-9c05-4db9b7ff8fc7" providerId="ADAL" clId="{709B18A8-80E6-4E96-A6C8-ACD39DBFE714}" dt="2024-05-29T07:02:57.922" v="735"/>
        <pc:sldMkLst>
          <pc:docMk/>
          <pc:sldMk cId="61593387" sldId="371"/>
        </pc:sldMkLst>
      </pc:sldChg>
      <pc:sldChg chg="add">
        <pc:chgData name="David Vachala" userId="91433487-0c4d-408d-9c05-4db9b7ff8fc7" providerId="ADAL" clId="{709B18A8-80E6-4E96-A6C8-ACD39DBFE714}" dt="2024-05-29T07:02:57.922" v="735"/>
        <pc:sldMkLst>
          <pc:docMk/>
          <pc:sldMk cId="2848573613" sldId="373"/>
        </pc:sldMkLst>
      </pc:sldChg>
      <pc:sldChg chg="add">
        <pc:chgData name="David Vachala" userId="91433487-0c4d-408d-9c05-4db9b7ff8fc7" providerId="ADAL" clId="{709B18A8-80E6-4E96-A6C8-ACD39DBFE714}" dt="2024-05-29T07:02:57.922" v="735"/>
        <pc:sldMkLst>
          <pc:docMk/>
          <pc:sldMk cId="1382612649" sldId="374"/>
        </pc:sldMkLst>
      </pc:sldChg>
      <pc:sldChg chg="add">
        <pc:chgData name="David Vachala" userId="91433487-0c4d-408d-9c05-4db9b7ff8fc7" providerId="ADAL" clId="{709B18A8-80E6-4E96-A6C8-ACD39DBFE714}" dt="2024-05-29T07:02:57.922" v="735"/>
        <pc:sldMkLst>
          <pc:docMk/>
          <pc:sldMk cId="192713651" sldId="375"/>
        </pc:sldMkLst>
      </pc:sldChg>
      <pc:sldChg chg="add">
        <pc:chgData name="David Vachala" userId="91433487-0c4d-408d-9c05-4db9b7ff8fc7" providerId="ADAL" clId="{709B18A8-80E6-4E96-A6C8-ACD39DBFE714}" dt="2024-05-29T07:02:57.922" v="735"/>
        <pc:sldMkLst>
          <pc:docMk/>
          <pc:sldMk cId="2428665240" sldId="376"/>
        </pc:sldMkLst>
      </pc:sldChg>
      <pc:sldChg chg="add">
        <pc:chgData name="David Vachala" userId="91433487-0c4d-408d-9c05-4db9b7ff8fc7" providerId="ADAL" clId="{709B18A8-80E6-4E96-A6C8-ACD39DBFE714}" dt="2024-05-29T07:02:57.922" v="735"/>
        <pc:sldMkLst>
          <pc:docMk/>
          <pc:sldMk cId="1369360527" sldId="377"/>
        </pc:sldMkLst>
      </pc:sldChg>
      <pc:sldChg chg="add">
        <pc:chgData name="David Vachala" userId="91433487-0c4d-408d-9c05-4db9b7ff8fc7" providerId="ADAL" clId="{709B18A8-80E6-4E96-A6C8-ACD39DBFE714}" dt="2024-05-29T07:02:57.922" v="735"/>
        <pc:sldMkLst>
          <pc:docMk/>
          <pc:sldMk cId="268658851" sldId="378"/>
        </pc:sldMkLst>
      </pc:sldChg>
      <pc:sldChg chg="add">
        <pc:chgData name="David Vachala" userId="91433487-0c4d-408d-9c05-4db9b7ff8fc7" providerId="ADAL" clId="{709B18A8-80E6-4E96-A6C8-ACD39DBFE714}" dt="2024-05-29T07:02:57.922" v="735"/>
        <pc:sldMkLst>
          <pc:docMk/>
          <pc:sldMk cId="447082805" sldId="379"/>
        </pc:sldMkLst>
      </pc:sldChg>
      <pc:sldChg chg="add">
        <pc:chgData name="David Vachala" userId="91433487-0c4d-408d-9c05-4db9b7ff8fc7" providerId="ADAL" clId="{709B18A8-80E6-4E96-A6C8-ACD39DBFE714}" dt="2024-05-29T07:02:57.922" v="735"/>
        <pc:sldMkLst>
          <pc:docMk/>
          <pc:sldMk cId="1915871281" sldId="380"/>
        </pc:sldMkLst>
      </pc:sldChg>
      <pc:sldChg chg="add">
        <pc:chgData name="David Vachala" userId="91433487-0c4d-408d-9c05-4db9b7ff8fc7" providerId="ADAL" clId="{709B18A8-80E6-4E96-A6C8-ACD39DBFE714}" dt="2024-05-29T07:02:57.922" v="735"/>
        <pc:sldMkLst>
          <pc:docMk/>
          <pc:sldMk cId="2986113888" sldId="381"/>
        </pc:sldMkLst>
      </pc:sldChg>
      <pc:sldChg chg="del">
        <pc:chgData name="David Vachala" userId="91433487-0c4d-408d-9c05-4db9b7ff8fc7" providerId="ADAL" clId="{709B18A8-80E6-4E96-A6C8-ACD39DBFE714}" dt="2024-04-30T20:33:20.982" v="33" actId="47"/>
        <pc:sldMkLst>
          <pc:docMk/>
          <pc:sldMk cId="3609244598" sldId="2147481184"/>
        </pc:sldMkLst>
      </pc:sldChg>
      <pc:sldChg chg="del">
        <pc:chgData name="David Vachala" userId="91433487-0c4d-408d-9c05-4db9b7ff8fc7" providerId="ADAL" clId="{709B18A8-80E6-4E96-A6C8-ACD39DBFE714}" dt="2024-04-30T20:33:23.543" v="38" actId="47"/>
        <pc:sldMkLst>
          <pc:docMk/>
          <pc:sldMk cId="2962404955" sldId="2147481185"/>
        </pc:sldMkLst>
      </pc:sldChg>
      <pc:sldChg chg="modSp del mod">
        <pc:chgData name="David Vachala" userId="91433487-0c4d-408d-9c05-4db9b7ff8fc7" providerId="ADAL" clId="{709B18A8-80E6-4E96-A6C8-ACD39DBFE714}" dt="2024-05-29T07:03:02.272" v="736" actId="47"/>
        <pc:sldMkLst>
          <pc:docMk/>
          <pc:sldMk cId="1614653592" sldId="2147481186"/>
        </pc:sldMkLst>
        <pc:spChg chg="mod">
          <ac:chgData name="David Vachala" userId="91433487-0c4d-408d-9c05-4db9b7ff8fc7" providerId="ADAL" clId="{709B18A8-80E6-4E96-A6C8-ACD39DBFE714}" dt="2024-04-30T20:42:15.780" v="155" actId="20577"/>
          <ac:spMkLst>
            <pc:docMk/>
            <pc:sldMk cId="1614653592" sldId="2147481186"/>
            <ac:spMk id="8" creationId="{88B82E67-C906-4FA9-BD44-A226DC6C19B0}"/>
          </ac:spMkLst>
        </pc:spChg>
        <pc:spChg chg="mod">
          <ac:chgData name="David Vachala" userId="91433487-0c4d-408d-9c05-4db9b7ff8fc7" providerId="ADAL" clId="{709B18A8-80E6-4E96-A6C8-ACD39DBFE714}" dt="2024-04-30T20:42:45.477" v="161" actId="404"/>
          <ac:spMkLst>
            <pc:docMk/>
            <pc:sldMk cId="1614653592" sldId="2147481186"/>
            <ac:spMk id="14" creationId="{6E31850A-D536-41F0-9D96-7836AAC5E502}"/>
          </ac:spMkLst>
        </pc:spChg>
        <pc:spChg chg="mod">
          <ac:chgData name="David Vachala" userId="91433487-0c4d-408d-9c05-4db9b7ff8fc7" providerId="ADAL" clId="{709B18A8-80E6-4E96-A6C8-ACD39DBFE714}" dt="2024-04-30T20:42:56.769" v="163" actId="20577"/>
          <ac:spMkLst>
            <pc:docMk/>
            <pc:sldMk cId="1614653592" sldId="2147481186"/>
            <ac:spMk id="15" creationId="{039E4815-406A-447F-A41F-26286A4CD799}"/>
          </ac:spMkLst>
        </pc:spChg>
        <pc:picChg chg="mod">
          <ac:chgData name="David Vachala" userId="91433487-0c4d-408d-9c05-4db9b7ff8fc7" providerId="ADAL" clId="{709B18A8-80E6-4E96-A6C8-ACD39DBFE714}" dt="2024-04-30T20:41:50.246" v="135" actId="14826"/>
          <ac:picMkLst>
            <pc:docMk/>
            <pc:sldMk cId="1614653592" sldId="2147481186"/>
            <ac:picMk id="7" creationId="{B0BD3314-776A-44E8-9050-B1333A393952}"/>
          </ac:picMkLst>
        </pc:picChg>
      </pc:sldChg>
      <pc:sldChg chg="del">
        <pc:chgData name="David Vachala" userId="91433487-0c4d-408d-9c05-4db9b7ff8fc7" providerId="ADAL" clId="{709B18A8-80E6-4E96-A6C8-ACD39DBFE714}" dt="2024-04-30T20:33:05.536" v="11" actId="47"/>
        <pc:sldMkLst>
          <pc:docMk/>
          <pc:sldMk cId="3019131811" sldId="2147481187"/>
        </pc:sldMkLst>
      </pc:sldChg>
      <pc:sldChg chg="del">
        <pc:chgData name="David Vachala" userId="91433487-0c4d-408d-9c05-4db9b7ff8fc7" providerId="ADAL" clId="{709B18A8-80E6-4E96-A6C8-ACD39DBFE714}" dt="2024-04-30T20:33:06.426" v="12" actId="47"/>
        <pc:sldMkLst>
          <pc:docMk/>
          <pc:sldMk cId="2460629671" sldId="2147481188"/>
        </pc:sldMkLst>
      </pc:sldChg>
      <pc:sldChg chg="del">
        <pc:chgData name="David Vachala" userId="91433487-0c4d-408d-9c05-4db9b7ff8fc7" providerId="ADAL" clId="{709B18A8-80E6-4E96-A6C8-ACD39DBFE714}" dt="2024-04-30T20:33:06.741" v="13" actId="47"/>
        <pc:sldMkLst>
          <pc:docMk/>
          <pc:sldMk cId="1716874063" sldId="2147481189"/>
        </pc:sldMkLst>
      </pc:sldChg>
      <pc:sldChg chg="del">
        <pc:chgData name="David Vachala" userId="91433487-0c4d-408d-9c05-4db9b7ff8fc7" providerId="ADAL" clId="{709B18A8-80E6-4E96-A6C8-ACD39DBFE714}" dt="2024-04-30T20:33:07.631" v="17" actId="47"/>
        <pc:sldMkLst>
          <pc:docMk/>
          <pc:sldMk cId="3644991309" sldId="2147481190"/>
        </pc:sldMkLst>
      </pc:sldChg>
      <pc:sldChg chg="del">
        <pc:chgData name="David Vachala" userId="91433487-0c4d-408d-9c05-4db9b7ff8fc7" providerId="ADAL" clId="{709B18A8-80E6-4E96-A6C8-ACD39DBFE714}" dt="2024-04-30T20:33:07.895" v="18" actId="47"/>
        <pc:sldMkLst>
          <pc:docMk/>
          <pc:sldMk cId="1599819194" sldId="2147481191"/>
        </pc:sldMkLst>
      </pc:sldChg>
      <pc:sldChg chg="del">
        <pc:chgData name="David Vachala" userId="91433487-0c4d-408d-9c05-4db9b7ff8fc7" providerId="ADAL" clId="{709B18A8-80E6-4E96-A6C8-ACD39DBFE714}" dt="2024-04-30T20:33:08.188" v="19" actId="47"/>
        <pc:sldMkLst>
          <pc:docMk/>
          <pc:sldMk cId="765093773" sldId="2147481192"/>
        </pc:sldMkLst>
      </pc:sldChg>
      <pc:sldChg chg="del">
        <pc:chgData name="David Vachala" userId="91433487-0c4d-408d-9c05-4db9b7ff8fc7" providerId="ADAL" clId="{709B18A8-80E6-4E96-A6C8-ACD39DBFE714}" dt="2024-04-30T20:33:09.560" v="21" actId="47"/>
        <pc:sldMkLst>
          <pc:docMk/>
          <pc:sldMk cId="902682635" sldId="2147481193"/>
        </pc:sldMkLst>
      </pc:sldChg>
      <pc:sldChg chg="del">
        <pc:chgData name="David Vachala" userId="91433487-0c4d-408d-9c05-4db9b7ff8fc7" providerId="ADAL" clId="{709B18A8-80E6-4E96-A6C8-ACD39DBFE714}" dt="2024-04-30T20:33:09.800" v="22" actId="47"/>
        <pc:sldMkLst>
          <pc:docMk/>
          <pc:sldMk cId="524552491" sldId="2147481194"/>
        </pc:sldMkLst>
      </pc:sldChg>
      <pc:sldChg chg="del">
        <pc:chgData name="David Vachala" userId="91433487-0c4d-408d-9c05-4db9b7ff8fc7" providerId="ADAL" clId="{709B18A8-80E6-4E96-A6C8-ACD39DBFE714}" dt="2024-04-30T20:33:15.077" v="27" actId="47"/>
        <pc:sldMkLst>
          <pc:docMk/>
          <pc:sldMk cId="30713276" sldId="2147481195"/>
        </pc:sldMkLst>
      </pc:sldChg>
      <pc:sldChg chg="del">
        <pc:chgData name="David Vachala" userId="91433487-0c4d-408d-9c05-4db9b7ff8fc7" providerId="ADAL" clId="{709B18A8-80E6-4E96-A6C8-ACD39DBFE714}" dt="2024-04-30T20:33:15.827" v="30" actId="47"/>
        <pc:sldMkLst>
          <pc:docMk/>
          <pc:sldMk cId="2793067698" sldId="2147481196"/>
        </pc:sldMkLst>
      </pc:sldChg>
      <pc:sldChg chg="del">
        <pc:chgData name="David Vachala" userId="91433487-0c4d-408d-9c05-4db9b7ff8fc7" providerId="ADAL" clId="{709B18A8-80E6-4E96-A6C8-ACD39DBFE714}" dt="2024-04-30T20:33:15.293" v="28" actId="47"/>
        <pc:sldMkLst>
          <pc:docMk/>
          <pc:sldMk cId="3846904288" sldId="2147481197"/>
        </pc:sldMkLst>
      </pc:sldChg>
      <pc:sldChg chg="del">
        <pc:chgData name="David Vachala" userId="91433487-0c4d-408d-9c05-4db9b7ff8fc7" providerId="ADAL" clId="{709B18A8-80E6-4E96-A6C8-ACD39DBFE714}" dt="2024-04-30T20:33:06.985" v="14" actId="47"/>
        <pc:sldMkLst>
          <pc:docMk/>
          <pc:sldMk cId="3783559640" sldId="2147481198"/>
        </pc:sldMkLst>
      </pc:sldChg>
      <pc:sldChg chg="del">
        <pc:chgData name="David Vachala" userId="91433487-0c4d-408d-9c05-4db9b7ff8fc7" providerId="ADAL" clId="{709B18A8-80E6-4E96-A6C8-ACD39DBFE714}" dt="2024-04-30T20:33:07.176" v="15" actId="47"/>
        <pc:sldMkLst>
          <pc:docMk/>
          <pc:sldMk cId="1698196507" sldId="2147481199"/>
        </pc:sldMkLst>
      </pc:sldChg>
      <pc:sldChg chg="del">
        <pc:chgData name="David Vachala" userId="91433487-0c4d-408d-9c05-4db9b7ff8fc7" providerId="ADAL" clId="{709B18A8-80E6-4E96-A6C8-ACD39DBFE714}" dt="2024-04-30T20:33:07.366" v="16" actId="47"/>
        <pc:sldMkLst>
          <pc:docMk/>
          <pc:sldMk cId="1331962089" sldId="2147481200"/>
        </pc:sldMkLst>
      </pc:sldChg>
      <pc:sldChg chg="del">
        <pc:chgData name="David Vachala" userId="91433487-0c4d-408d-9c05-4db9b7ff8fc7" providerId="ADAL" clId="{709B18A8-80E6-4E96-A6C8-ACD39DBFE714}" dt="2024-04-30T20:33:09.328" v="20" actId="47"/>
        <pc:sldMkLst>
          <pc:docMk/>
          <pc:sldMk cId="2662729588" sldId="2147481201"/>
        </pc:sldMkLst>
      </pc:sldChg>
      <pc:sldChg chg="del">
        <pc:chgData name="David Vachala" userId="91433487-0c4d-408d-9c05-4db9b7ff8fc7" providerId="ADAL" clId="{709B18A8-80E6-4E96-A6C8-ACD39DBFE714}" dt="2024-04-30T20:33:13.020" v="23" actId="47"/>
        <pc:sldMkLst>
          <pc:docMk/>
          <pc:sldMk cId="1882776218" sldId="2147481202"/>
        </pc:sldMkLst>
      </pc:sldChg>
      <pc:sldChg chg="del">
        <pc:chgData name="David Vachala" userId="91433487-0c4d-408d-9c05-4db9b7ff8fc7" providerId="ADAL" clId="{709B18A8-80E6-4E96-A6C8-ACD39DBFE714}" dt="2024-04-30T20:33:13.200" v="24" actId="47"/>
        <pc:sldMkLst>
          <pc:docMk/>
          <pc:sldMk cId="2188586832" sldId="2147481203"/>
        </pc:sldMkLst>
      </pc:sldChg>
      <pc:sldChg chg="del">
        <pc:chgData name="David Vachala" userId="91433487-0c4d-408d-9c05-4db9b7ff8fc7" providerId="ADAL" clId="{709B18A8-80E6-4E96-A6C8-ACD39DBFE714}" dt="2024-04-30T20:33:13.422" v="25" actId="47"/>
        <pc:sldMkLst>
          <pc:docMk/>
          <pc:sldMk cId="1680041391" sldId="2147481204"/>
        </pc:sldMkLst>
      </pc:sldChg>
      <pc:sldChg chg="del">
        <pc:chgData name="David Vachala" userId="91433487-0c4d-408d-9c05-4db9b7ff8fc7" providerId="ADAL" clId="{709B18A8-80E6-4E96-A6C8-ACD39DBFE714}" dt="2024-04-30T20:33:13.642" v="26" actId="47"/>
        <pc:sldMkLst>
          <pc:docMk/>
          <pc:sldMk cId="2309318632" sldId="2147481205"/>
        </pc:sldMkLst>
      </pc:sldChg>
      <pc:sldChg chg="del">
        <pc:chgData name="David Vachala" userId="91433487-0c4d-408d-9c05-4db9b7ff8fc7" providerId="ADAL" clId="{709B18A8-80E6-4E96-A6C8-ACD39DBFE714}" dt="2024-04-30T20:33:15.575" v="29" actId="47"/>
        <pc:sldMkLst>
          <pc:docMk/>
          <pc:sldMk cId="4247859210" sldId="2147481206"/>
        </pc:sldMkLst>
      </pc:sldChg>
      <pc:sldChg chg="del">
        <pc:chgData name="David Vachala" userId="91433487-0c4d-408d-9c05-4db9b7ff8fc7" providerId="ADAL" clId="{709B18A8-80E6-4E96-A6C8-ACD39DBFE714}" dt="2024-04-30T20:33:16.364" v="31" actId="47"/>
        <pc:sldMkLst>
          <pc:docMk/>
          <pc:sldMk cId="1948952389" sldId="2147481207"/>
        </pc:sldMkLst>
      </pc:sldChg>
      <pc:sldChg chg="del">
        <pc:chgData name="David Vachala" userId="91433487-0c4d-408d-9c05-4db9b7ff8fc7" providerId="ADAL" clId="{709B18A8-80E6-4E96-A6C8-ACD39DBFE714}" dt="2024-04-30T20:33:23.757" v="39" actId="47"/>
        <pc:sldMkLst>
          <pc:docMk/>
          <pc:sldMk cId="505229821" sldId="2147481208"/>
        </pc:sldMkLst>
      </pc:sldChg>
      <pc:sldChg chg="del">
        <pc:chgData name="David Vachala" userId="91433487-0c4d-408d-9c05-4db9b7ff8fc7" providerId="ADAL" clId="{709B18A8-80E6-4E96-A6C8-ACD39DBFE714}" dt="2024-04-30T20:33:26.378" v="46" actId="47"/>
        <pc:sldMkLst>
          <pc:docMk/>
          <pc:sldMk cId="3161466547" sldId="2147481209"/>
        </pc:sldMkLst>
      </pc:sldChg>
      <pc:sldChg chg="del">
        <pc:chgData name="David Vachala" userId="91433487-0c4d-408d-9c05-4db9b7ff8fc7" providerId="ADAL" clId="{709B18A8-80E6-4E96-A6C8-ACD39DBFE714}" dt="2024-04-30T20:33:24.978" v="43" actId="47"/>
        <pc:sldMkLst>
          <pc:docMk/>
          <pc:sldMk cId="419139086" sldId="2147481210"/>
        </pc:sldMkLst>
      </pc:sldChg>
      <pc:sldChg chg="del">
        <pc:chgData name="David Vachala" userId="91433487-0c4d-408d-9c05-4db9b7ff8fc7" providerId="ADAL" clId="{709B18A8-80E6-4E96-A6C8-ACD39DBFE714}" dt="2024-04-30T20:33:25.461" v="44" actId="47"/>
        <pc:sldMkLst>
          <pc:docMk/>
          <pc:sldMk cId="1685391776" sldId="2147481211"/>
        </pc:sldMkLst>
      </pc:sldChg>
      <pc:sldChg chg="del">
        <pc:chgData name="David Vachala" userId="91433487-0c4d-408d-9c05-4db9b7ff8fc7" providerId="ADAL" clId="{709B18A8-80E6-4E96-A6C8-ACD39DBFE714}" dt="2024-04-30T20:33:27.270" v="48" actId="47"/>
        <pc:sldMkLst>
          <pc:docMk/>
          <pc:sldMk cId="421975664" sldId="2147481213"/>
        </pc:sldMkLst>
      </pc:sldChg>
      <pc:sldChg chg="del">
        <pc:chgData name="David Vachala" userId="91433487-0c4d-408d-9c05-4db9b7ff8fc7" providerId="ADAL" clId="{709B18A8-80E6-4E96-A6C8-ACD39DBFE714}" dt="2024-04-30T20:33:26.860" v="47" actId="47"/>
        <pc:sldMkLst>
          <pc:docMk/>
          <pc:sldMk cId="3304324951" sldId="2147481214"/>
        </pc:sldMkLst>
      </pc:sldChg>
      <pc:sldChg chg="del">
        <pc:chgData name="David Vachala" userId="91433487-0c4d-408d-9c05-4db9b7ff8fc7" providerId="ADAL" clId="{709B18A8-80E6-4E96-A6C8-ACD39DBFE714}" dt="2024-04-30T20:33:27.711" v="49" actId="47"/>
        <pc:sldMkLst>
          <pc:docMk/>
          <pc:sldMk cId="954331506" sldId="2147481215"/>
        </pc:sldMkLst>
      </pc:sldChg>
      <pc:sldChg chg="del">
        <pc:chgData name="David Vachala" userId="91433487-0c4d-408d-9c05-4db9b7ff8fc7" providerId="ADAL" clId="{709B18A8-80E6-4E96-A6C8-ACD39DBFE714}" dt="2024-04-30T20:33:23.944" v="40" actId="47"/>
        <pc:sldMkLst>
          <pc:docMk/>
          <pc:sldMk cId="3474475959" sldId="2147481216"/>
        </pc:sldMkLst>
      </pc:sldChg>
      <pc:sldChg chg="del">
        <pc:chgData name="David Vachala" userId="91433487-0c4d-408d-9c05-4db9b7ff8fc7" providerId="ADAL" clId="{709B18A8-80E6-4E96-A6C8-ACD39DBFE714}" dt="2024-04-30T20:33:24.124" v="41" actId="47"/>
        <pc:sldMkLst>
          <pc:docMk/>
          <pc:sldMk cId="51217903" sldId="2147481217"/>
        </pc:sldMkLst>
      </pc:sldChg>
      <pc:sldChg chg="del">
        <pc:chgData name="David Vachala" userId="91433487-0c4d-408d-9c05-4db9b7ff8fc7" providerId="ADAL" clId="{709B18A8-80E6-4E96-A6C8-ACD39DBFE714}" dt="2024-04-30T20:33:24.693" v="42" actId="47"/>
        <pc:sldMkLst>
          <pc:docMk/>
          <pc:sldMk cId="21182256" sldId="2147481218"/>
        </pc:sldMkLst>
      </pc:sldChg>
      <pc:sldChg chg="del">
        <pc:chgData name="David Vachala" userId="91433487-0c4d-408d-9c05-4db9b7ff8fc7" providerId="ADAL" clId="{709B18A8-80E6-4E96-A6C8-ACD39DBFE714}" dt="2024-04-30T20:33:26.042" v="45" actId="47"/>
        <pc:sldMkLst>
          <pc:docMk/>
          <pc:sldMk cId="3500661332" sldId="2147481219"/>
        </pc:sldMkLst>
      </pc:sldChg>
      <pc:sldChg chg="del">
        <pc:chgData name="David Vachala" userId="91433487-0c4d-408d-9c05-4db9b7ff8fc7" providerId="ADAL" clId="{709B18A8-80E6-4E96-A6C8-ACD39DBFE714}" dt="2024-04-30T20:33:21.954" v="34" actId="47"/>
        <pc:sldMkLst>
          <pc:docMk/>
          <pc:sldMk cId="568001810" sldId="2147481220"/>
        </pc:sldMkLst>
      </pc:sldChg>
      <pc:sldChg chg="del">
        <pc:chgData name="David Vachala" userId="91433487-0c4d-408d-9c05-4db9b7ff8fc7" providerId="ADAL" clId="{709B18A8-80E6-4E96-A6C8-ACD39DBFE714}" dt="2024-04-30T20:33:22.146" v="35" actId="47"/>
        <pc:sldMkLst>
          <pc:docMk/>
          <pc:sldMk cId="812485087" sldId="2147481221"/>
        </pc:sldMkLst>
      </pc:sldChg>
      <pc:sldChg chg="del">
        <pc:chgData name="David Vachala" userId="91433487-0c4d-408d-9c05-4db9b7ff8fc7" providerId="ADAL" clId="{709B18A8-80E6-4E96-A6C8-ACD39DBFE714}" dt="2024-04-30T20:33:22.385" v="36" actId="47"/>
        <pc:sldMkLst>
          <pc:docMk/>
          <pc:sldMk cId="1402177130" sldId="2147481222"/>
        </pc:sldMkLst>
      </pc:sldChg>
      <pc:sldChg chg="new del">
        <pc:chgData name="David Vachala" userId="91433487-0c4d-408d-9c05-4db9b7ff8fc7" providerId="ADAL" clId="{709B18A8-80E6-4E96-A6C8-ACD39DBFE714}" dt="2024-05-29T07:03:10.568" v="737" actId="47"/>
        <pc:sldMkLst>
          <pc:docMk/>
          <pc:sldMk cId="3442065404" sldId="2147481223"/>
        </pc:sldMkLst>
      </pc:sldChg>
      <pc:sldChg chg="new del">
        <pc:chgData name="David Vachala" userId="91433487-0c4d-408d-9c05-4db9b7ff8fc7" providerId="ADAL" clId="{709B18A8-80E6-4E96-A6C8-ACD39DBFE714}" dt="2024-05-29T10:55:23.501" v="941" actId="47"/>
        <pc:sldMkLst>
          <pc:docMk/>
          <pc:sldMk cId="2880877723" sldId="2147481224"/>
        </pc:sldMkLst>
      </pc:sldChg>
      <pc:sldChg chg="addSp modSp new mod">
        <pc:chgData name="David Vachala" userId="91433487-0c4d-408d-9c05-4db9b7ff8fc7" providerId="ADAL" clId="{709B18A8-80E6-4E96-A6C8-ACD39DBFE714}" dt="2024-05-27T09:42:50.717" v="217" actId="27636"/>
        <pc:sldMkLst>
          <pc:docMk/>
          <pc:sldMk cId="1966369927" sldId="2147481225"/>
        </pc:sldMkLst>
        <pc:spChg chg="mod">
          <ac:chgData name="David Vachala" userId="91433487-0c4d-408d-9c05-4db9b7ff8fc7" providerId="ADAL" clId="{709B18A8-80E6-4E96-A6C8-ACD39DBFE714}" dt="2024-05-27T09:42:50.717" v="217" actId="27636"/>
          <ac:spMkLst>
            <pc:docMk/>
            <pc:sldMk cId="1966369927" sldId="2147481225"/>
            <ac:spMk id="2" creationId="{1705728E-30DE-8AB7-4932-977E70A6556E}"/>
          </ac:spMkLst>
        </pc:spChg>
        <pc:spChg chg="mod">
          <ac:chgData name="David Vachala" userId="91433487-0c4d-408d-9c05-4db9b7ff8fc7" providerId="ADAL" clId="{709B18A8-80E6-4E96-A6C8-ACD39DBFE714}" dt="2024-05-27T09:42:27.275" v="215" actId="27636"/>
          <ac:spMkLst>
            <pc:docMk/>
            <pc:sldMk cId="1966369927" sldId="2147481225"/>
            <ac:spMk id="3" creationId="{7AA14908-813C-7622-EB1C-D9A29615AC48}"/>
          </ac:spMkLst>
        </pc:spChg>
        <pc:spChg chg="add mod">
          <ac:chgData name="David Vachala" userId="91433487-0c4d-408d-9c05-4db9b7ff8fc7" providerId="ADAL" clId="{709B18A8-80E6-4E96-A6C8-ACD39DBFE714}" dt="2024-05-27T09:39:41.687" v="211" actId="1076"/>
          <ac:spMkLst>
            <pc:docMk/>
            <pc:sldMk cId="1966369927" sldId="2147481225"/>
            <ac:spMk id="6" creationId="{EFC6FC05-74A4-8F0B-4956-0E54B8B9D1B2}"/>
          </ac:spMkLst>
        </pc:spChg>
        <pc:picChg chg="add mod">
          <ac:chgData name="David Vachala" userId="91433487-0c4d-408d-9c05-4db9b7ff8fc7" providerId="ADAL" clId="{709B18A8-80E6-4E96-A6C8-ACD39DBFE714}" dt="2024-05-27T09:39:17.296" v="208" actId="1076"/>
          <ac:picMkLst>
            <pc:docMk/>
            <pc:sldMk cId="1966369927" sldId="2147481225"/>
            <ac:picMk id="1026" creationId="{8608AA26-B953-130D-E1E1-D885CA0EE07B}"/>
          </ac:picMkLst>
        </pc:picChg>
      </pc:sldChg>
      <pc:sldChg chg="addSp modSp new mod">
        <pc:chgData name="David Vachala" userId="91433487-0c4d-408d-9c05-4db9b7ff8fc7" providerId="ADAL" clId="{709B18A8-80E6-4E96-A6C8-ACD39DBFE714}" dt="2024-05-27T09:45:06.354" v="266" actId="20577"/>
        <pc:sldMkLst>
          <pc:docMk/>
          <pc:sldMk cId="1757570859" sldId="2147481226"/>
        </pc:sldMkLst>
        <pc:spChg chg="mod">
          <ac:chgData name="David Vachala" userId="91433487-0c4d-408d-9c05-4db9b7ff8fc7" providerId="ADAL" clId="{709B18A8-80E6-4E96-A6C8-ACD39DBFE714}" dt="2024-05-27T09:45:06.354" v="266" actId="20577"/>
          <ac:spMkLst>
            <pc:docMk/>
            <pc:sldMk cId="1757570859" sldId="2147481226"/>
            <ac:spMk id="2" creationId="{DA780F8A-F556-81DC-733C-9E33BB5130BB}"/>
          </ac:spMkLst>
        </pc:spChg>
        <pc:spChg chg="mod">
          <ac:chgData name="David Vachala" userId="91433487-0c4d-408d-9c05-4db9b7ff8fc7" providerId="ADAL" clId="{709B18A8-80E6-4E96-A6C8-ACD39DBFE714}" dt="2024-05-27T09:44:37.090" v="230" actId="27636"/>
          <ac:spMkLst>
            <pc:docMk/>
            <pc:sldMk cId="1757570859" sldId="2147481226"/>
            <ac:spMk id="3" creationId="{84A63D25-ED85-0388-C3E5-343FEB2F47A5}"/>
          </ac:spMkLst>
        </pc:spChg>
        <pc:spChg chg="add mod">
          <ac:chgData name="David Vachala" userId="91433487-0c4d-408d-9c05-4db9b7ff8fc7" providerId="ADAL" clId="{709B18A8-80E6-4E96-A6C8-ACD39DBFE714}" dt="2024-05-27T09:43:58.619" v="228" actId="1076"/>
          <ac:spMkLst>
            <pc:docMk/>
            <pc:sldMk cId="1757570859" sldId="2147481226"/>
            <ac:spMk id="6" creationId="{6CC7BCB9-4615-9160-04E4-752D58608C92}"/>
          </ac:spMkLst>
        </pc:spChg>
        <pc:picChg chg="add mod">
          <ac:chgData name="David Vachala" userId="91433487-0c4d-408d-9c05-4db9b7ff8fc7" providerId="ADAL" clId="{709B18A8-80E6-4E96-A6C8-ACD39DBFE714}" dt="2024-05-27T09:43:52.681" v="225" actId="14100"/>
          <ac:picMkLst>
            <pc:docMk/>
            <pc:sldMk cId="1757570859" sldId="2147481226"/>
            <ac:picMk id="2050" creationId="{DA0A4047-9F03-248D-0153-814F67BB47DA}"/>
          </ac:picMkLst>
        </pc:picChg>
      </pc:sldChg>
      <pc:sldChg chg="new del">
        <pc:chgData name="David Vachala" userId="91433487-0c4d-408d-9c05-4db9b7ff8fc7" providerId="ADAL" clId="{709B18A8-80E6-4E96-A6C8-ACD39DBFE714}" dt="2024-05-27T09:45:11.623" v="268" actId="680"/>
        <pc:sldMkLst>
          <pc:docMk/>
          <pc:sldMk cId="365606549" sldId="2147481227"/>
        </pc:sldMkLst>
      </pc:sldChg>
      <pc:sldChg chg="addSp modSp new mod ord">
        <pc:chgData name="David Vachala" userId="91433487-0c4d-408d-9c05-4db9b7ff8fc7" providerId="ADAL" clId="{709B18A8-80E6-4E96-A6C8-ACD39DBFE714}" dt="2024-05-29T11:34:26.228" v="942" actId="20577"/>
        <pc:sldMkLst>
          <pc:docMk/>
          <pc:sldMk cId="2813185474" sldId="2147481227"/>
        </pc:sldMkLst>
        <pc:spChg chg="mod">
          <ac:chgData name="David Vachala" userId="91433487-0c4d-408d-9c05-4db9b7ff8fc7" providerId="ADAL" clId="{709B18A8-80E6-4E96-A6C8-ACD39DBFE714}" dt="2024-05-29T06:35:26.066" v="491" actId="27636"/>
          <ac:spMkLst>
            <pc:docMk/>
            <pc:sldMk cId="2813185474" sldId="2147481227"/>
            <ac:spMk id="2" creationId="{F5AEDFF2-A337-1A9F-5833-140698EC8C5A}"/>
          </ac:spMkLst>
        </pc:spChg>
        <pc:spChg chg="mod">
          <ac:chgData name="David Vachala" userId="91433487-0c4d-408d-9c05-4db9b7ff8fc7" providerId="ADAL" clId="{709B18A8-80E6-4E96-A6C8-ACD39DBFE714}" dt="2024-05-29T11:34:26.228" v="942" actId="20577"/>
          <ac:spMkLst>
            <pc:docMk/>
            <pc:sldMk cId="2813185474" sldId="2147481227"/>
            <ac:spMk id="3" creationId="{8A061FC5-A023-CD54-7BAD-E19246FABB1F}"/>
          </ac:spMkLst>
        </pc:spChg>
        <pc:picChg chg="add mod">
          <ac:chgData name="David Vachala" userId="91433487-0c4d-408d-9c05-4db9b7ff8fc7" providerId="ADAL" clId="{709B18A8-80E6-4E96-A6C8-ACD39DBFE714}" dt="2024-05-29T06:44:05.419" v="523" actId="1076"/>
          <ac:picMkLst>
            <pc:docMk/>
            <pc:sldMk cId="2813185474" sldId="2147481227"/>
            <ac:picMk id="7170" creationId="{F227B59C-D71A-6486-DE25-192A3B656EBE}"/>
          </ac:picMkLst>
        </pc:picChg>
      </pc:sldChg>
      <pc:sldChg chg="addSp modSp add mod">
        <pc:chgData name="David Vachala" userId="91433487-0c4d-408d-9c05-4db9b7ff8fc7" providerId="ADAL" clId="{709B18A8-80E6-4E96-A6C8-ACD39DBFE714}" dt="2024-05-27T09:47:31.014" v="337" actId="1076"/>
        <pc:sldMkLst>
          <pc:docMk/>
          <pc:sldMk cId="4246350269" sldId="2147481228"/>
        </pc:sldMkLst>
        <pc:spChg chg="mod">
          <ac:chgData name="David Vachala" userId="91433487-0c4d-408d-9c05-4db9b7ff8fc7" providerId="ADAL" clId="{709B18A8-80E6-4E96-A6C8-ACD39DBFE714}" dt="2024-05-27T09:46:41.646" v="288" actId="27636"/>
          <ac:spMkLst>
            <pc:docMk/>
            <pc:sldMk cId="4246350269" sldId="2147481228"/>
            <ac:spMk id="2" creationId="{F5AEDFF2-A337-1A9F-5833-140698EC8C5A}"/>
          </ac:spMkLst>
        </pc:spChg>
        <pc:spChg chg="mod">
          <ac:chgData name="David Vachala" userId="91433487-0c4d-408d-9c05-4db9b7ff8fc7" providerId="ADAL" clId="{709B18A8-80E6-4E96-A6C8-ACD39DBFE714}" dt="2024-05-27T09:47:27.258" v="336" actId="20577"/>
          <ac:spMkLst>
            <pc:docMk/>
            <pc:sldMk cId="4246350269" sldId="2147481228"/>
            <ac:spMk id="3" creationId="{8A061FC5-A023-CD54-7BAD-E19246FABB1F}"/>
          </ac:spMkLst>
        </pc:spChg>
        <pc:spChg chg="add mod">
          <ac:chgData name="David Vachala" userId="91433487-0c4d-408d-9c05-4db9b7ff8fc7" providerId="ADAL" clId="{709B18A8-80E6-4E96-A6C8-ACD39DBFE714}" dt="2024-05-27T09:47:31.014" v="337" actId="1076"/>
          <ac:spMkLst>
            <pc:docMk/>
            <pc:sldMk cId="4246350269" sldId="2147481228"/>
            <ac:spMk id="6" creationId="{5482FF3B-9608-D0F3-A6BD-86AD917C1F3B}"/>
          </ac:spMkLst>
        </pc:spChg>
        <pc:picChg chg="add mod">
          <ac:chgData name="David Vachala" userId="91433487-0c4d-408d-9c05-4db9b7ff8fc7" providerId="ADAL" clId="{709B18A8-80E6-4E96-A6C8-ACD39DBFE714}" dt="2024-05-27T09:47:03.892" v="292" actId="14100"/>
          <ac:picMkLst>
            <pc:docMk/>
            <pc:sldMk cId="4246350269" sldId="2147481228"/>
            <ac:picMk id="3074" creationId="{5985C5C7-D24A-FCDF-6952-2053B242696D}"/>
          </ac:picMkLst>
        </pc:picChg>
      </pc:sldChg>
      <pc:sldChg chg="addSp modSp add mod">
        <pc:chgData name="David Vachala" userId="91433487-0c4d-408d-9c05-4db9b7ff8fc7" providerId="ADAL" clId="{709B18A8-80E6-4E96-A6C8-ACD39DBFE714}" dt="2024-05-27T09:52:15.629" v="463" actId="20577"/>
        <pc:sldMkLst>
          <pc:docMk/>
          <pc:sldMk cId="1492131502" sldId="2147481229"/>
        </pc:sldMkLst>
        <pc:spChg chg="mod">
          <ac:chgData name="David Vachala" userId="91433487-0c4d-408d-9c05-4db9b7ff8fc7" providerId="ADAL" clId="{709B18A8-80E6-4E96-A6C8-ACD39DBFE714}" dt="2024-05-27T09:52:15.629" v="463" actId="20577"/>
          <ac:spMkLst>
            <pc:docMk/>
            <pc:sldMk cId="1492131502" sldId="2147481229"/>
            <ac:spMk id="2" creationId="{F5AEDFF2-A337-1A9F-5833-140698EC8C5A}"/>
          </ac:spMkLst>
        </pc:spChg>
        <pc:spChg chg="mod">
          <ac:chgData name="David Vachala" userId="91433487-0c4d-408d-9c05-4db9b7ff8fc7" providerId="ADAL" clId="{709B18A8-80E6-4E96-A6C8-ACD39DBFE714}" dt="2024-05-27T09:51:59.885" v="440" actId="20577"/>
          <ac:spMkLst>
            <pc:docMk/>
            <pc:sldMk cId="1492131502" sldId="2147481229"/>
            <ac:spMk id="3" creationId="{8A061FC5-A023-CD54-7BAD-E19246FABB1F}"/>
          </ac:spMkLst>
        </pc:spChg>
        <pc:picChg chg="add mod">
          <ac:chgData name="David Vachala" userId="91433487-0c4d-408d-9c05-4db9b7ff8fc7" providerId="ADAL" clId="{709B18A8-80E6-4E96-A6C8-ACD39DBFE714}" dt="2024-05-27T09:48:58.443" v="344" actId="1076"/>
          <ac:picMkLst>
            <pc:docMk/>
            <pc:sldMk cId="1492131502" sldId="2147481229"/>
            <ac:picMk id="4098" creationId="{2040BDED-75FF-8AA9-4499-8042FAAB27CB}"/>
          </ac:picMkLst>
        </pc:picChg>
        <pc:picChg chg="add mod">
          <ac:chgData name="David Vachala" userId="91433487-0c4d-408d-9c05-4db9b7ff8fc7" providerId="ADAL" clId="{709B18A8-80E6-4E96-A6C8-ACD39DBFE714}" dt="2024-05-27T09:49:06.774" v="350" actId="1076"/>
          <ac:picMkLst>
            <pc:docMk/>
            <pc:sldMk cId="1492131502" sldId="2147481229"/>
            <ac:picMk id="4100" creationId="{7C7268DD-D497-CDBB-BE04-491BC4B70747}"/>
          </ac:picMkLst>
        </pc:picChg>
      </pc:sldChg>
      <pc:sldChg chg="addSp modSp add mod">
        <pc:chgData name="David Vachala" userId="91433487-0c4d-408d-9c05-4db9b7ff8fc7" providerId="ADAL" clId="{709B18A8-80E6-4E96-A6C8-ACD39DBFE714}" dt="2024-05-27T10:01:04.566" v="486" actId="27636"/>
        <pc:sldMkLst>
          <pc:docMk/>
          <pc:sldMk cId="2285086783" sldId="2147481230"/>
        </pc:sldMkLst>
        <pc:spChg chg="mod">
          <ac:chgData name="David Vachala" userId="91433487-0c4d-408d-9c05-4db9b7ff8fc7" providerId="ADAL" clId="{709B18A8-80E6-4E96-A6C8-ACD39DBFE714}" dt="2024-05-27T09:59:45.918" v="472" actId="27636"/>
          <ac:spMkLst>
            <pc:docMk/>
            <pc:sldMk cId="2285086783" sldId="2147481230"/>
            <ac:spMk id="2" creationId="{F5AEDFF2-A337-1A9F-5833-140698EC8C5A}"/>
          </ac:spMkLst>
        </pc:spChg>
        <pc:spChg chg="mod">
          <ac:chgData name="David Vachala" userId="91433487-0c4d-408d-9c05-4db9b7ff8fc7" providerId="ADAL" clId="{709B18A8-80E6-4E96-A6C8-ACD39DBFE714}" dt="2024-05-27T10:01:04.566" v="486" actId="27636"/>
          <ac:spMkLst>
            <pc:docMk/>
            <pc:sldMk cId="2285086783" sldId="2147481230"/>
            <ac:spMk id="3" creationId="{8A061FC5-A023-CD54-7BAD-E19246FABB1F}"/>
          </ac:spMkLst>
        </pc:spChg>
        <pc:picChg chg="add mod">
          <ac:chgData name="David Vachala" userId="91433487-0c4d-408d-9c05-4db9b7ff8fc7" providerId="ADAL" clId="{709B18A8-80E6-4E96-A6C8-ACD39DBFE714}" dt="2024-05-27T09:59:13.757" v="466" actId="1076"/>
          <ac:picMkLst>
            <pc:docMk/>
            <pc:sldMk cId="2285086783" sldId="2147481230"/>
            <ac:picMk id="5122" creationId="{B16F76F9-C08F-8779-16FD-63884AF248E2}"/>
          </ac:picMkLst>
        </pc:picChg>
      </pc:sldChg>
      <pc:sldChg chg="addSp delSp modSp new mod">
        <pc:chgData name="David Vachala" userId="91433487-0c4d-408d-9c05-4db9b7ff8fc7" providerId="ADAL" clId="{709B18A8-80E6-4E96-A6C8-ACD39DBFE714}" dt="2024-05-29T06:43:25.718" v="519" actId="27636"/>
        <pc:sldMkLst>
          <pc:docMk/>
          <pc:sldMk cId="3652679005" sldId="2147481231"/>
        </pc:sldMkLst>
        <pc:spChg chg="mod">
          <ac:chgData name="David Vachala" userId="91433487-0c4d-408d-9c05-4db9b7ff8fc7" providerId="ADAL" clId="{709B18A8-80E6-4E96-A6C8-ACD39DBFE714}" dt="2024-05-29T06:42:27.381" v="497" actId="27636"/>
          <ac:spMkLst>
            <pc:docMk/>
            <pc:sldMk cId="3652679005" sldId="2147481231"/>
            <ac:spMk id="2" creationId="{A128C5AD-E6ED-E214-F5DA-9B7D69955B01}"/>
          </ac:spMkLst>
        </pc:spChg>
        <pc:spChg chg="add del mod">
          <ac:chgData name="David Vachala" userId="91433487-0c4d-408d-9c05-4db9b7ff8fc7" providerId="ADAL" clId="{709B18A8-80E6-4E96-A6C8-ACD39DBFE714}" dt="2024-05-29T06:43:25.718" v="519" actId="27636"/>
          <ac:spMkLst>
            <pc:docMk/>
            <pc:sldMk cId="3652679005" sldId="2147481231"/>
            <ac:spMk id="3" creationId="{01243885-D0E4-FF49-179C-823023A66C4E}"/>
          </ac:spMkLst>
        </pc:spChg>
        <pc:picChg chg="add mod">
          <ac:chgData name="David Vachala" userId="91433487-0c4d-408d-9c05-4db9b7ff8fc7" providerId="ADAL" clId="{709B18A8-80E6-4E96-A6C8-ACD39DBFE714}" dt="2024-05-29T06:42:41.427" v="502"/>
          <ac:picMkLst>
            <pc:docMk/>
            <pc:sldMk cId="3652679005" sldId="2147481231"/>
            <ac:picMk id="6146" creationId="{B60594CB-7F5B-72A1-7C53-4CBD8E79C872}"/>
          </ac:picMkLst>
        </pc:picChg>
        <pc:picChg chg="add mod">
          <ac:chgData name="David Vachala" userId="91433487-0c4d-408d-9c05-4db9b7ff8fc7" providerId="ADAL" clId="{709B18A8-80E6-4E96-A6C8-ACD39DBFE714}" dt="2024-05-29T06:42:49.744" v="506" actId="1076"/>
          <ac:picMkLst>
            <pc:docMk/>
            <pc:sldMk cId="3652679005" sldId="2147481231"/>
            <ac:picMk id="6148" creationId="{E35E54AF-6157-7EC0-AA8D-F4313558415B}"/>
          </ac:picMkLst>
        </pc:picChg>
      </pc:sldChg>
      <pc:sldChg chg="addSp modSp new mod">
        <pc:chgData name="David Vachala" userId="91433487-0c4d-408d-9c05-4db9b7ff8fc7" providerId="ADAL" clId="{709B18A8-80E6-4E96-A6C8-ACD39DBFE714}" dt="2024-05-29T06:49:40.395" v="577" actId="20577"/>
        <pc:sldMkLst>
          <pc:docMk/>
          <pc:sldMk cId="3072259543" sldId="2147481232"/>
        </pc:sldMkLst>
        <pc:spChg chg="mod">
          <ac:chgData name="David Vachala" userId="91433487-0c4d-408d-9c05-4db9b7ff8fc7" providerId="ADAL" clId="{709B18A8-80E6-4E96-A6C8-ACD39DBFE714}" dt="2024-05-29T06:46:46.801" v="570" actId="20577"/>
          <ac:spMkLst>
            <pc:docMk/>
            <pc:sldMk cId="3072259543" sldId="2147481232"/>
            <ac:spMk id="2" creationId="{2EA622D1-B362-A4A1-22B9-E7D64CCA5E9B}"/>
          </ac:spMkLst>
        </pc:spChg>
        <pc:spChg chg="mod">
          <ac:chgData name="David Vachala" userId="91433487-0c4d-408d-9c05-4db9b7ff8fc7" providerId="ADAL" clId="{709B18A8-80E6-4E96-A6C8-ACD39DBFE714}" dt="2024-05-29T06:49:40.395" v="577" actId="20577"/>
          <ac:spMkLst>
            <pc:docMk/>
            <pc:sldMk cId="3072259543" sldId="2147481232"/>
            <ac:spMk id="3" creationId="{F6596D80-E19D-3B29-755B-BA220908855F}"/>
          </ac:spMkLst>
        </pc:spChg>
        <pc:picChg chg="add mod">
          <ac:chgData name="David Vachala" userId="91433487-0c4d-408d-9c05-4db9b7ff8fc7" providerId="ADAL" clId="{709B18A8-80E6-4E96-A6C8-ACD39DBFE714}" dt="2024-05-29T06:48:55.753" v="574" actId="1076"/>
          <ac:picMkLst>
            <pc:docMk/>
            <pc:sldMk cId="3072259543" sldId="2147481232"/>
            <ac:picMk id="6" creationId="{29C7C48D-79F3-6D47-1161-4554F0E25B76}"/>
          </ac:picMkLst>
        </pc:picChg>
      </pc:sldChg>
      <pc:sldChg chg="addSp modSp new mod">
        <pc:chgData name="David Vachala" userId="91433487-0c4d-408d-9c05-4db9b7ff8fc7" providerId="ADAL" clId="{709B18A8-80E6-4E96-A6C8-ACD39DBFE714}" dt="2024-05-29T06:52:49.766" v="649" actId="20577"/>
        <pc:sldMkLst>
          <pc:docMk/>
          <pc:sldMk cId="2272730790" sldId="2147481233"/>
        </pc:sldMkLst>
        <pc:spChg chg="mod">
          <ac:chgData name="David Vachala" userId="91433487-0c4d-408d-9c05-4db9b7ff8fc7" providerId="ADAL" clId="{709B18A8-80E6-4E96-A6C8-ACD39DBFE714}" dt="2024-05-29T06:51:36.757" v="632" actId="20577"/>
          <ac:spMkLst>
            <pc:docMk/>
            <pc:sldMk cId="2272730790" sldId="2147481233"/>
            <ac:spMk id="2" creationId="{0AF0AD4D-8D60-1E4A-2F74-8E2B13B48611}"/>
          </ac:spMkLst>
        </pc:spChg>
        <pc:spChg chg="mod">
          <ac:chgData name="David Vachala" userId="91433487-0c4d-408d-9c05-4db9b7ff8fc7" providerId="ADAL" clId="{709B18A8-80E6-4E96-A6C8-ACD39DBFE714}" dt="2024-05-29T06:52:49.766" v="649" actId="20577"/>
          <ac:spMkLst>
            <pc:docMk/>
            <pc:sldMk cId="2272730790" sldId="2147481233"/>
            <ac:spMk id="3" creationId="{A100F13A-2CB4-A592-E08C-ACB3B1569410}"/>
          </ac:spMkLst>
        </pc:spChg>
        <pc:picChg chg="add mod">
          <ac:chgData name="David Vachala" userId="91433487-0c4d-408d-9c05-4db9b7ff8fc7" providerId="ADAL" clId="{709B18A8-80E6-4E96-A6C8-ACD39DBFE714}" dt="2024-05-29T06:51:19.584" v="582" actId="1076"/>
          <ac:picMkLst>
            <pc:docMk/>
            <pc:sldMk cId="2272730790" sldId="2147481233"/>
            <ac:picMk id="6" creationId="{B16215B6-8D48-0299-6466-7D263D84E0AC}"/>
          </ac:picMkLst>
        </pc:picChg>
      </pc:sldChg>
      <pc:sldChg chg="addSp modSp new mod">
        <pc:chgData name="David Vachala" userId="91433487-0c4d-408d-9c05-4db9b7ff8fc7" providerId="ADAL" clId="{709B18A8-80E6-4E96-A6C8-ACD39DBFE714}" dt="2024-05-29T06:54:59.461" v="665" actId="20577"/>
        <pc:sldMkLst>
          <pc:docMk/>
          <pc:sldMk cId="1434020325" sldId="2147481234"/>
        </pc:sldMkLst>
        <pc:spChg chg="mod">
          <ac:chgData name="David Vachala" userId="91433487-0c4d-408d-9c05-4db9b7ff8fc7" providerId="ADAL" clId="{709B18A8-80E6-4E96-A6C8-ACD39DBFE714}" dt="2024-05-29T06:54:33.972" v="660" actId="27636"/>
          <ac:spMkLst>
            <pc:docMk/>
            <pc:sldMk cId="1434020325" sldId="2147481234"/>
            <ac:spMk id="2" creationId="{0793DFF6-F495-0BEF-5A75-B4C9F642AB11}"/>
          </ac:spMkLst>
        </pc:spChg>
        <pc:spChg chg="mod">
          <ac:chgData name="David Vachala" userId="91433487-0c4d-408d-9c05-4db9b7ff8fc7" providerId="ADAL" clId="{709B18A8-80E6-4E96-A6C8-ACD39DBFE714}" dt="2024-05-29T06:54:59.461" v="665" actId="20577"/>
          <ac:spMkLst>
            <pc:docMk/>
            <pc:sldMk cId="1434020325" sldId="2147481234"/>
            <ac:spMk id="3" creationId="{CDF5CB43-5E31-EFC5-0FA4-2D0BC5DD1976}"/>
          </ac:spMkLst>
        </pc:spChg>
        <pc:picChg chg="add mod">
          <ac:chgData name="David Vachala" userId="91433487-0c4d-408d-9c05-4db9b7ff8fc7" providerId="ADAL" clId="{709B18A8-80E6-4E96-A6C8-ACD39DBFE714}" dt="2024-05-29T06:54:10.290" v="655" actId="14100"/>
          <ac:picMkLst>
            <pc:docMk/>
            <pc:sldMk cId="1434020325" sldId="2147481234"/>
            <ac:picMk id="6" creationId="{820D254B-6880-BD27-D7E8-A2054B7A88BF}"/>
          </ac:picMkLst>
        </pc:picChg>
      </pc:sldChg>
      <pc:sldChg chg="addSp modSp new mod">
        <pc:chgData name="David Vachala" userId="91433487-0c4d-408d-9c05-4db9b7ff8fc7" providerId="ADAL" clId="{709B18A8-80E6-4E96-A6C8-ACD39DBFE714}" dt="2024-05-29T06:58:01.779" v="690" actId="20577"/>
        <pc:sldMkLst>
          <pc:docMk/>
          <pc:sldMk cId="2316072589" sldId="2147481235"/>
        </pc:sldMkLst>
        <pc:spChg chg="mod">
          <ac:chgData name="David Vachala" userId="91433487-0c4d-408d-9c05-4db9b7ff8fc7" providerId="ADAL" clId="{709B18A8-80E6-4E96-A6C8-ACD39DBFE714}" dt="2024-05-29T06:57:15.972" v="678" actId="27636"/>
          <ac:spMkLst>
            <pc:docMk/>
            <pc:sldMk cId="2316072589" sldId="2147481235"/>
            <ac:spMk id="2" creationId="{CCC7ADC7-5670-1DF4-1646-F85236F6EE63}"/>
          </ac:spMkLst>
        </pc:spChg>
        <pc:spChg chg="mod">
          <ac:chgData name="David Vachala" userId="91433487-0c4d-408d-9c05-4db9b7ff8fc7" providerId="ADAL" clId="{709B18A8-80E6-4E96-A6C8-ACD39DBFE714}" dt="2024-05-29T06:58:01.779" v="690" actId="20577"/>
          <ac:spMkLst>
            <pc:docMk/>
            <pc:sldMk cId="2316072589" sldId="2147481235"/>
            <ac:spMk id="3" creationId="{FE5BD1AD-49F5-5C9E-DD45-BD2711E74B32}"/>
          </ac:spMkLst>
        </pc:spChg>
        <pc:picChg chg="add mod">
          <ac:chgData name="David Vachala" userId="91433487-0c4d-408d-9c05-4db9b7ff8fc7" providerId="ADAL" clId="{709B18A8-80E6-4E96-A6C8-ACD39DBFE714}" dt="2024-05-29T06:56:51.780" v="672" actId="1076"/>
          <ac:picMkLst>
            <pc:docMk/>
            <pc:sldMk cId="2316072589" sldId="2147481235"/>
            <ac:picMk id="6" creationId="{8D2CB914-2950-0C14-2128-C55ECEFE0065}"/>
          </ac:picMkLst>
        </pc:picChg>
      </pc:sldChg>
      <pc:sldChg chg="addSp modSp new mod">
        <pc:chgData name="David Vachala" userId="91433487-0c4d-408d-9c05-4db9b7ff8fc7" providerId="ADAL" clId="{709B18A8-80E6-4E96-A6C8-ACD39DBFE714}" dt="2024-05-29T07:01:18.600" v="734" actId="20577"/>
        <pc:sldMkLst>
          <pc:docMk/>
          <pc:sldMk cId="611669218" sldId="2147481236"/>
        </pc:sldMkLst>
        <pc:spChg chg="mod">
          <ac:chgData name="David Vachala" userId="91433487-0c4d-408d-9c05-4db9b7ff8fc7" providerId="ADAL" clId="{709B18A8-80E6-4E96-A6C8-ACD39DBFE714}" dt="2024-05-29T07:00:34.903" v="721" actId="20577"/>
          <ac:spMkLst>
            <pc:docMk/>
            <pc:sldMk cId="611669218" sldId="2147481236"/>
            <ac:spMk id="2" creationId="{B00AB05C-D470-D267-C8CA-D5459FB95CCB}"/>
          </ac:spMkLst>
        </pc:spChg>
        <pc:spChg chg="mod">
          <ac:chgData name="David Vachala" userId="91433487-0c4d-408d-9c05-4db9b7ff8fc7" providerId="ADAL" clId="{709B18A8-80E6-4E96-A6C8-ACD39DBFE714}" dt="2024-05-29T07:01:18.600" v="734" actId="20577"/>
          <ac:spMkLst>
            <pc:docMk/>
            <pc:sldMk cId="611669218" sldId="2147481236"/>
            <ac:spMk id="3" creationId="{D6A61261-4B43-F58D-EE54-D262BBD0CD6B}"/>
          </ac:spMkLst>
        </pc:spChg>
        <pc:spChg chg="add mod">
          <ac:chgData name="David Vachala" userId="91433487-0c4d-408d-9c05-4db9b7ff8fc7" providerId="ADAL" clId="{709B18A8-80E6-4E96-A6C8-ACD39DBFE714}" dt="2024-05-29T06:59:44.214" v="695" actId="1076"/>
          <ac:spMkLst>
            <pc:docMk/>
            <pc:sldMk cId="611669218" sldId="2147481236"/>
            <ac:spMk id="6" creationId="{E7907F8A-4259-5081-B547-056F4D9E8F31}"/>
          </ac:spMkLst>
        </pc:spChg>
        <pc:picChg chg="add mod">
          <ac:chgData name="David Vachala" userId="91433487-0c4d-408d-9c05-4db9b7ff8fc7" providerId="ADAL" clId="{709B18A8-80E6-4E96-A6C8-ACD39DBFE714}" dt="2024-05-29T07:00:02.549" v="699" actId="14100"/>
          <ac:picMkLst>
            <pc:docMk/>
            <pc:sldMk cId="611669218" sldId="2147481236"/>
            <ac:picMk id="8194" creationId="{ED91615F-388F-F51C-F180-46CA6E9A4B29}"/>
          </ac:picMkLst>
        </pc:picChg>
      </pc:sldChg>
      <pc:sldChg chg="add">
        <pc:chgData name="David Vachala" userId="91433487-0c4d-408d-9c05-4db9b7ff8fc7" providerId="ADAL" clId="{709B18A8-80E6-4E96-A6C8-ACD39DBFE714}" dt="2024-05-29T07:02:57.922" v="735"/>
        <pc:sldMkLst>
          <pc:docMk/>
          <pc:sldMk cId="1744944099" sldId="2147481237"/>
        </pc:sldMkLst>
      </pc:sldChg>
      <pc:sldChg chg="addSp modSp new mod">
        <pc:chgData name="David Vachala" userId="91433487-0c4d-408d-9c05-4db9b7ff8fc7" providerId="ADAL" clId="{709B18A8-80E6-4E96-A6C8-ACD39DBFE714}" dt="2024-05-29T07:44:58.255" v="938" actId="20577"/>
        <pc:sldMkLst>
          <pc:docMk/>
          <pc:sldMk cId="2457485446" sldId="2147481238"/>
        </pc:sldMkLst>
        <pc:spChg chg="mod">
          <ac:chgData name="David Vachala" userId="91433487-0c4d-408d-9c05-4db9b7ff8fc7" providerId="ADAL" clId="{709B18A8-80E6-4E96-A6C8-ACD39DBFE714}" dt="2024-05-29T07:42:31.952" v="880" actId="20577"/>
          <ac:spMkLst>
            <pc:docMk/>
            <pc:sldMk cId="2457485446" sldId="2147481238"/>
            <ac:spMk id="2" creationId="{DF08AB89-187C-1F10-FFD3-3C187691A922}"/>
          </ac:spMkLst>
        </pc:spChg>
        <pc:spChg chg="mod">
          <ac:chgData name="David Vachala" userId="91433487-0c4d-408d-9c05-4db9b7ff8fc7" providerId="ADAL" clId="{709B18A8-80E6-4E96-A6C8-ACD39DBFE714}" dt="2024-05-29T07:44:58.255" v="938" actId="20577"/>
          <ac:spMkLst>
            <pc:docMk/>
            <pc:sldMk cId="2457485446" sldId="2147481238"/>
            <ac:spMk id="3" creationId="{92F2FCDD-371D-886B-F0B5-70ED9DED59FE}"/>
          </ac:spMkLst>
        </pc:spChg>
        <pc:picChg chg="add mod">
          <ac:chgData name="David Vachala" userId="91433487-0c4d-408d-9c05-4db9b7ff8fc7" providerId="ADAL" clId="{709B18A8-80E6-4E96-A6C8-ACD39DBFE714}" dt="2024-05-29T07:38:17.029" v="769" actId="14100"/>
          <ac:picMkLst>
            <pc:docMk/>
            <pc:sldMk cId="2457485446" sldId="2147481238"/>
            <ac:picMk id="9218" creationId="{3EF66752-5320-F9A7-B538-2B513FF97E8E}"/>
          </ac:picMkLst>
        </pc:picChg>
      </pc:sldChg>
      <pc:sldChg chg="add">
        <pc:chgData name="David Vachala" userId="91433487-0c4d-408d-9c05-4db9b7ff8fc7" providerId="ADAL" clId="{709B18A8-80E6-4E96-A6C8-ACD39DBFE714}" dt="2024-05-29T10:54:37.167" v="939"/>
        <pc:sldMkLst>
          <pc:docMk/>
          <pc:sldMk cId="706942397" sldId="2147481239"/>
        </pc:sldMkLst>
      </pc:sldChg>
      <pc:sldChg chg="add">
        <pc:chgData name="David Vachala" userId="91433487-0c4d-408d-9c05-4db9b7ff8fc7" providerId="ADAL" clId="{709B18A8-80E6-4E96-A6C8-ACD39DBFE714}" dt="2024-05-29T10:54:37.167" v="939"/>
        <pc:sldMkLst>
          <pc:docMk/>
          <pc:sldMk cId="279422392" sldId="2147481240"/>
        </pc:sldMkLst>
      </pc:sldChg>
      <pc:sldChg chg="add modNotesTx">
        <pc:chgData name="David Vachala" userId="91433487-0c4d-408d-9c05-4db9b7ff8fc7" providerId="ADAL" clId="{709B18A8-80E6-4E96-A6C8-ACD39DBFE714}" dt="2024-05-29T11:51:45.094" v="945" actId="6549"/>
        <pc:sldMkLst>
          <pc:docMk/>
          <pc:sldMk cId="2006714616" sldId="2147481241"/>
        </pc:sldMkLst>
      </pc:sldChg>
      <pc:sldChg chg="add modNotesTx">
        <pc:chgData name="David Vachala" userId="91433487-0c4d-408d-9c05-4db9b7ff8fc7" providerId="ADAL" clId="{709B18A8-80E6-4E96-A6C8-ACD39DBFE714}" dt="2024-05-29T11:51:40.179" v="944" actId="6549"/>
        <pc:sldMkLst>
          <pc:docMk/>
          <pc:sldMk cId="973644156" sldId="2147481242"/>
        </pc:sldMkLst>
      </pc:sldChg>
      <pc:sldChg chg="add">
        <pc:chgData name="David Vachala" userId="91433487-0c4d-408d-9c05-4db9b7ff8fc7" providerId="ADAL" clId="{709B18A8-80E6-4E96-A6C8-ACD39DBFE714}" dt="2024-05-29T10:54:37.167" v="939"/>
        <pc:sldMkLst>
          <pc:docMk/>
          <pc:sldMk cId="4173978208" sldId="2147481243"/>
        </pc:sldMkLst>
      </pc:sldChg>
      <pc:sldChg chg="add modNotesTx">
        <pc:chgData name="David Vachala" userId="91433487-0c4d-408d-9c05-4db9b7ff8fc7" providerId="ADAL" clId="{709B18A8-80E6-4E96-A6C8-ACD39DBFE714}" dt="2024-05-29T11:51:33.172" v="943" actId="20577"/>
        <pc:sldMkLst>
          <pc:docMk/>
          <pc:sldMk cId="3322749581" sldId="2147481244"/>
        </pc:sldMkLst>
      </pc:sldChg>
      <pc:sldChg chg="add">
        <pc:chgData name="David Vachala" userId="91433487-0c4d-408d-9c05-4db9b7ff8fc7" providerId="ADAL" clId="{709B18A8-80E6-4E96-A6C8-ACD39DBFE714}" dt="2024-05-29T10:54:37.167" v="939"/>
        <pc:sldMkLst>
          <pc:docMk/>
          <pc:sldMk cId="833398257" sldId="2147481245"/>
        </pc:sldMkLst>
      </pc:sldChg>
      <pc:sldChg chg="add">
        <pc:chgData name="David Vachala" userId="91433487-0c4d-408d-9c05-4db9b7ff8fc7" providerId="ADAL" clId="{709B18A8-80E6-4E96-A6C8-ACD39DBFE714}" dt="2024-05-29T10:54:37.167" v="939"/>
        <pc:sldMkLst>
          <pc:docMk/>
          <pc:sldMk cId="92728362" sldId="2147481246"/>
        </pc:sldMkLst>
      </pc:sldChg>
      <pc:sldChg chg="add">
        <pc:chgData name="David Vachala" userId="91433487-0c4d-408d-9c05-4db9b7ff8fc7" providerId="ADAL" clId="{709B18A8-80E6-4E96-A6C8-ACD39DBFE714}" dt="2024-05-29T10:54:37.167" v="939"/>
        <pc:sldMkLst>
          <pc:docMk/>
          <pc:sldMk cId="498202416" sldId="2147481247"/>
        </pc:sldMkLst>
      </pc:sldChg>
      <pc:sldChg chg="add">
        <pc:chgData name="David Vachala" userId="91433487-0c4d-408d-9c05-4db9b7ff8fc7" providerId="ADAL" clId="{709B18A8-80E6-4E96-A6C8-ACD39DBFE714}" dt="2024-05-29T10:54:37.167" v="939"/>
        <pc:sldMkLst>
          <pc:docMk/>
          <pc:sldMk cId="1917591865" sldId="2147481248"/>
        </pc:sldMkLst>
      </pc:sldChg>
      <pc:sldChg chg="add">
        <pc:chgData name="David Vachala" userId="91433487-0c4d-408d-9c05-4db9b7ff8fc7" providerId="ADAL" clId="{709B18A8-80E6-4E96-A6C8-ACD39DBFE714}" dt="2024-05-29T10:54:37.167" v="939"/>
        <pc:sldMkLst>
          <pc:docMk/>
          <pc:sldMk cId="3073549650" sldId="2147481249"/>
        </pc:sldMkLst>
      </pc:sldChg>
      <pc:sldChg chg="add">
        <pc:chgData name="David Vachala" userId="91433487-0c4d-408d-9c05-4db9b7ff8fc7" providerId="ADAL" clId="{709B18A8-80E6-4E96-A6C8-ACD39DBFE714}" dt="2024-05-29T10:54:37.167" v="939"/>
        <pc:sldMkLst>
          <pc:docMk/>
          <pc:sldMk cId="4270240755" sldId="2147481250"/>
        </pc:sldMkLst>
      </pc:sldChg>
      <pc:sldChg chg="add">
        <pc:chgData name="David Vachala" userId="91433487-0c4d-408d-9c05-4db9b7ff8fc7" providerId="ADAL" clId="{709B18A8-80E6-4E96-A6C8-ACD39DBFE714}" dt="2024-05-29T10:54:37.167" v="939"/>
        <pc:sldMkLst>
          <pc:docMk/>
          <pc:sldMk cId="3239234885" sldId="2147481251"/>
        </pc:sldMkLst>
      </pc:sldChg>
      <pc:sldChg chg="add">
        <pc:chgData name="David Vachala" userId="91433487-0c4d-408d-9c05-4db9b7ff8fc7" providerId="ADAL" clId="{709B18A8-80E6-4E96-A6C8-ACD39DBFE714}" dt="2024-05-29T10:54:37.167" v="939"/>
        <pc:sldMkLst>
          <pc:docMk/>
          <pc:sldMk cId="2180559167" sldId="2147481252"/>
        </pc:sldMkLst>
      </pc:sldChg>
      <pc:sldChg chg="add">
        <pc:chgData name="David Vachala" userId="91433487-0c4d-408d-9c05-4db9b7ff8fc7" providerId="ADAL" clId="{709B18A8-80E6-4E96-A6C8-ACD39DBFE714}" dt="2024-05-29T10:54:37.167" v="939"/>
        <pc:sldMkLst>
          <pc:docMk/>
          <pc:sldMk cId="301856777" sldId="2147481253"/>
        </pc:sldMkLst>
      </pc:sldChg>
      <pc:sldChg chg="add">
        <pc:chgData name="David Vachala" userId="91433487-0c4d-408d-9c05-4db9b7ff8fc7" providerId="ADAL" clId="{709B18A8-80E6-4E96-A6C8-ACD39DBFE714}" dt="2024-05-29T10:54:37.167" v="939"/>
        <pc:sldMkLst>
          <pc:docMk/>
          <pc:sldMk cId="2009287940" sldId="2147481254"/>
        </pc:sldMkLst>
      </pc:sldChg>
    </pc:docChg>
  </pc:docChgLst>
  <pc:docChgLst>
    <pc:chgData name="David Vachala" userId="91433487-0c4d-408d-9c05-4db9b7ff8fc7" providerId="ADAL" clId="{D2F1376F-3565-44BE-97AA-72BE953B8A80}"/>
    <pc:docChg chg="undo custSel addSld delSld modSld sldOrd modSection">
      <pc:chgData name="David Vachala" userId="91433487-0c4d-408d-9c05-4db9b7ff8fc7" providerId="ADAL" clId="{D2F1376F-3565-44BE-97AA-72BE953B8A80}" dt="2024-08-28T11:35:56.809" v="520" actId="1076"/>
      <pc:docMkLst>
        <pc:docMk/>
      </pc:docMkLst>
      <pc:sldChg chg="modSp mod">
        <pc:chgData name="David Vachala" userId="91433487-0c4d-408d-9c05-4db9b7ff8fc7" providerId="ADAL" clId="{D2F1376F-3565-44BE-97AA-72BE953B8A80}" dt="2024-08-25T18:24:02.929" v="35" actId="20577"/>
        <pc:sldMkLst>
          <pc:docMk/>
          <pc:sldMk cId="409723674" sldId="259"/>
        </pc:sldMkLst>
        <pc:spChg chg="mod">
          <ac:chgData name="David Vachala" userId="91433487-0c4d-408d-9c05-4db9b7ff8fc7" providerId="ADAL" clId="{D2F1376F-3565-44BE-97AA-72BE953B8A80}" dt="2024-08-25T18:24:02.929" v="35" actId="20577"/>
          <ac:spMkLst>
            <pc:docMk/>
            <pc:sldMk cId="409723674" sldId="259"/>
            <ac:spMk id="33" creationId="{3CD78EB7-563C-4025-87ED-8064992121A5}"/>
          </ac:spMkLst>
        </pc:spChg>
      </pc:sldChg>
      <pc:sldChg chg="modSp mod">
        <pc:chgData name="David Vachala" userId="91433487-0c4d-408d-9c05-4db9b7ff8fc7" providerId="ADAL" clId="{D2F1376F-3565-44BE-97AA-72BE953B8A80}" dt="2024-08-25T18:26:04.310" v="55" actId="313"/>
        <pc:sldMkLst>
          <pc:docMk/>
          <pc:sldMk cId="1743216632" sldId="261"/>
        </pc:sldMkLst>
        <pc:spChg chg="mod">
          <ac:chgData name="David Vachala" userId="91433487-0c4d-408d-9c05-4db9b7ff8fc7" providerId="ADAL" clId="{D2F1376F-3565-44BE-97AA-72BE953B8A80}" dt="2024-08-25T18:25:21.354" v="51" actId="20577"/>
          <ac:spMkLst>
            <pc:docMk/>
            <pc:sldMk cId="1743216632" sldId="261"/>
            <ac:spMk id="38" creationId="{3AD62353-66DA-437B-A82D-75433367BE34}"/>
          </ac:spMkLst>
        </pc:spChg>
        <pc:spChg chg="mod">
          <ac:chgData name="David Vachala" userId="91433487-0c4d-408d-9c05-4db9b7ff8fc7" providerId="ADAL" clId="{D2F1376F-3565-44BE-97AA-72BE953B8A80}" dt="2024-08-25T18:24:59.272" v="47" actId="20577"/>
          <ac:spMkLst>
            <pc:docMk/>
            <pc:sldMk cId="1743216632" sldId="261"/>
            <ac:spMk id="39" creationId="{C17792EC-B649-4521-8BC0-704F4F4F9823}"/>
          </ac:spMkLst>
        </pc:spChg>
        <pc:spChg chg="mod">
          <ac:chgData name="David Vachala" userId="91433487-0c4d-408d-9c05-4db9b7ff8fc7" providerId="ADAL" clId="{D2F1376F-3565-44BE-97AA-72BE953B8A80}" dt="2024-08-25T18:26:04.310" v="55" actId="313"/>
          <ac:spMkLst>
            <pc:docMk/>
            <pc:sldMk cId="1743216632" sldId="261"/>
            <ac:spMk id="42" creationId="{4BCB5372-1AB6-44A8-AD04-1395BEABC92C}"/>
          </ac:spMkLst>
        </pc:spChg>
        <pc:picChg chg="mod">
          <ac:chgData name="David Vachala" userId="91433487-0c4d-408d-9c05-4db9b7ff8fc7" providerId="ADAL" clId="{D2F1376F-3565-44BE-97AA-72BE953B8A80}" dt="2024-08-25T18:25:57.751" v="53"/>
          <ac:picMkLst>
            <pc:docMk/>
            <pc:sldMk cId="1743216632" sldId="261"/>
            <ac:picMk id="37" creationId="{DDCB2138-9DAD-4B7D-8846-B68288AF3EAC}"/>
          </ac:picMkLst>
        </pc:picChg>
      </pc:sldChg>
      <pc:sldChg chg="add del">
        <pc:chgData name="David Vachala" userId="91433487-0c4d-408d-9c05-4db9b7ff8fc7" providerId="ADAL" clId="{D2F1376F-3565-44BE-97AA-72BE953B8A80}" dt="2024-08-25T18:23:40.681" v="20" actId="47"/>
        <pc:sldMkLst>
          <pc:docMk/>
          <pc:sldMk cId="922831782" sldId="292"/>
        </pc:sldMkLst>
      </pc:sldChg>
      <pc:sldChg chg="modSp mod">
        <pc:chgData name="David Vachala" userId="91433487-0c4d-408d-9c05-4db9b7ff8fc7" providerId="ADAL" clId="{D2F1376F-3565-44BE-97AA-72BE953B8A80}" dt="2024-08-25T18:33:29.973" v="65" actId="20577"/>
        <pc:sldMkLst>
          <pc:docMk/>
          <pc:sldMk cId="530844445" sldId="2147481261"/>
        </pc:sldMkLst>
        <pc:spChg chg="mod">
          <ac:chgData name="David Vachala" userId="91433487-0c4d-408d-9c05-4db9b7ff8fc7" providerId="ADAL" clId="{D2F1376F-3565-44BE-97AA-72BE953B8A80}" dt="2024-08-25T18:22:42.768" v="4" actId="20577"/>
          <ac:spMkLst>
            <pc:docMk/>
            <pc:sldMk cId="530844445" sldId="2147481261"/>
            <ac:spMk id="8" creationId="{88B82E67-C906-4FA9-BD44-A226DC6C19B0}"/>
          </ac:spMkLst>
        </pc:spChg>
        <pc:spChg chg="mod">
          <ac:chgData name="David Vachala" userId="91433487-0c4d-408d-9c05-4db9b7ff8fc7" providerId="ADAL" clId="{D2F1376F-3565-44BE-97AA-72BE953B8A80}" dt="2024-08-25T18:30:09.479" v="58"/>
          <ac:spMkLst>
            <pc:docMk/>
            <pc:sldMk cId="530844445" sldId="2147481261"/>
            <ac:spMk id="14" creationId="{6E31850A-D536-41F0-9D96-7836AAC5E502}"/>
          </ac:spMkLst>
        </pc:spChg>
        <pc:spChg chg="mod">
          <ac:chgData name="David Vachala" userId="91433487-0c4d-408d-9c05-4db9b7ff8fc7" providerId="ADAL" clId="{D2F1376F-3565-44BE-97AA-72BE953B8A80}" dt="2024-08-25T18:33:29.973" v="65" actId="20577"/>
          <ac:spMkLst>
            <pc:docMk/>
            <pc:sldMk cId="530844445" sldId="2147481261"/>
            <ac:spMk id="15" creationId="{039E4815-406A-447F-A41F-26286A4CD799}"/>
          </ac:spMkLst>
        </pc:spChg>
        <pc:picChg chg="mod">
          <ac:chgData name="David Vachala" userId="91433487-0c4d-408d-9c05-4db9b7ff8fc7" providerId="ADAL" clId="{D2F1376F-3565-44BE-97AA-72BE953B8A80}" dt="2024-08-25T18:22:52.729" v="5"/>
          <ac:picMkLst>
            <pc:docMk/>
            <pc:sldMk cId="530844445" sldId="2147481261"/>
            <ac:picMk id="7" creationId="{B0BD3314-776A-44E8-9050-B1333A393952}"/>
          </ac:picMkLst>
        </pc:picChg>
      </pc:sldChg>
      <pc:sldChg chg="del">
        <pc:chgData name="David Vachala" userId="91433487-0c4d-408d-9c05-4db9b7ff8fc7" providerId="ADAL" clId="{D2F1376F-3565-44BE-97AA-72BE953B8A80}" dt="2024-08-25T18:23:32.971" v="12" actId="47"/>
        <pc:sldMkLst>
          <pc:docMk/>
          <pc:sldMk cId="4007437166" sldId="2147481293"/>
        </pc:sldMkLst>
      </pc:sldChg>
      <pc:sldChg chg="del">
        <pc:chgData name="David Vachala" userId="91433487-0c4d-408d-9c05-4db9b7ff8fc7" providerId="ADAL" clId="{D2F1376F-3565-44BE-97AA-72BE953B8A80}" dt="2024-08-25T18:23:36.062" v="13" actId="47"/>
        <pc:sldMkLst>
          <pc:docMk/>
          <pc:sldMk cId="636593198" sldId="2147481294"/>
        </pc:sldMkLst>
      </pc:sldChg>
      <pc:sldChg chg="del">
        <pc:chgData name="David Vachala" userId="91433487-0c4d-408d-9c05-4db9b7ff8fc7" providerId="ADAL" clId="{D2F1376F-3565-44BE-97AA-72BE953B8A80}" dt="2024-08-25T18:23:36.313" v="14" actId="47"/>
        <pc:sldMkLst>
          <pc:docMk/>
          <pc:sldMk cId="3663190226" sldId="2147481295"/>
        </pc:sldMkLst>
      </pc:sldChg>
      <pc:sldChg chg="del">
        <pc:chgData name="David Vachala" userId="91433487-0c4d-408d-9c05-4db9b7ff8fc7" providerId="ADAL" clId="{D2F1376F-3565-44BE-97AA-72BE953B8A80}" dt="2024-08-25T18:23:36.548" v="15" actId="47"/>
        <pc:sldMkLst>
          <pc:docMk/>
          <pc:sldMk cId="135103914" sldId="2147481296"/>
        </pc:sldMkLst>
      </pc:sldChg>
      <pc:sldChg chg="del">
        <pc:chgData name="David Vachala" userId="91433487-0c4d-408d-9c05-4db9b7ff8fc7" providerId="ADAL" clId="{D2F1376F-3565-44BE-97AA-72BE953B8A80}" dt="2024-08-25T18:23:37.428" v="18" actId="47"/>
        <pc:sldMkLst>
          <pc:docMk/>
          <pc:sldMk cId="2493194101" sldId="2147481297"/>
        </pc:sldMkLst>
      </pc:sldChg>
      <pc:sldChg chg="del">
        <pc:chgData name="David Vachala" userId="91433487-0c4d-408d-9c05-4db9b7ff8fc7" providerId="ADAL" clId="{D2F1376F-3565-44BE-97AA-72BE953B8A80}" dt="2024-08-25T18:23:36.831" v="16" actId="47"/>
        <pc:sldMkLst>
          <pc:docMk/>
          <pc:sldMk cId="2532093865" sldId="2147481298"/>
        </pc:sldMkLst>
      </pc:sldChg>
      <pc:sldChg chg="del">
        <pc:chgData name="David Vachala" userId="91433487-0c4d-408d-9c05-4db9b7ff8fc7" providerId="ADAL" clId="{D2F1376F-3565-44BE-97AA-72BE953B8A80}" dt="2024-08-25T18:23:37.129" v="17" actId="47"/>
        <pc:sldMkLst>
          <pc:docMk/>
          <pc:sldMk cId="2645434982" sldId="2147481299"/>
        </pc:sldMkLst>
      </pc:sldChg>
      <pc:sldChg chg="addSp delSp modSp new mod">
        <pc:chgData name="David Vachala" userId="91433487-0c4d-408d-9c05-4db9b7ff8fc7" providerId="ADAL" clId="{D2F1376F-3565-44BE-97AA-72BE953B8A80}" dt="2024-08-28T11:22:06.418" v="471" actId="20577"/>
        <pc:sldMkLst>
          <pc:docMk/>
          <pc:sldMk cId="2584822948" sldId="2147481303"/>
        </pc:sldMkLst>
        <pc:spChg chg="mod">
          <ac:chgData name="David Vachala" userId="91433487-0c4d-408d-9c05-4db9b7ff8fc7" providerId="ADAL" clId="{D2F1376F-3565-44BE-97AA-72BE953B8A80}" dt="2024-08-26T06:58:19.949" v="143" actId="20577"/>
          <ac:spMkLst>
            <pc:docMk/>
            <pc:sldMk cId="2584822948" sldId="2147481303"/>
            <ac:spMk id="2" creationId="{4F1616C3-3F1C-6DD8-A40E-49793CC91A40}"/>
          </ac:spMkLst>
        </pc:spChg>
        <pc:spChg chg="add del mod">
          <ac:chgData name="David Vachala" userId="91433487-0c4d-408d-9c05-4db9b7ff8fc7" providerId="ADAL" clId="{D2F1376F-3565-44BE-97AA-72BE953B8A80}" dt="2024-08-28T11:22:06.418" v="471" actId="20577"/>
          <ac:spMkLst>
            <pc:docMk/>
            <pc:sldMk cId="2584822948" sldId="2147481303"/>
            <ac:spMk id="3" creationId="{6B9E8E4C-A076-E335-1D4A-98B94AABC742}"/>
          </ac:spMkLst>
        </pc:spChg>
        <pc:spChg chg="add mod">
          <ac:chgData name="David Vachala" userId="91433487-0c4d-408d-9c05-4db9b7ff8fc7" providerId="ADAL" clId="{D2F1376F-3565-44BE-97AA-72BE953B8A80}" dt="2024-08-26T06:57:29.857" v="120"/>
          <ac:spMkLst>
            <pc:docMk/>
            <pc:sldMk cId="2584822948" sldId="2147481303"/>
            <ac:spMk id="5" creationId="{2CC24D31-A32C-1893-B72B-1DEB1E67AA16}"/>
          </ac:spMkLst>
        </pc:spChg>
        <pc:spChg chg="add mod">
          <ac:chgData name="David Vachala" userId="91433487-0c4d-408d-9c05-4db9b7ff8fc7" providerId="ADAL" clId="{D2F1376F-3565-44BE-97AA-72BE953B8A80}" dt="2024-08-26T07:02:53.461" v="179" actId="20577"/>
          <ac:spMkLst>
            <pc:docMk/>
            <pc:sldMk cId="2584822948" sldId="2147481303"/>
            <ac:spMk id="9" creationId="{1040F46B-2D89-32A1-D4A0-E3D401FB6FFA}"/>
          </ac:spMkLst>
        </pc:spChg>
        <pc:picChg chg="add mod">
          <ac:chgData name="David Vachala" userId="91433487-0c4d-408d-9c05-4db9b7ff8fc7" providerId="ADAL" clId="{D2F1376F-3565-44BE-97AA-72BE953B8A80}" dt="2024-08-26T06:57:46.101" v="124" actId="14100"/>
          <ac:picMkLst>
            <pc:docMk/>
            <pc:sldMk cId="2584822948" sldId="2147481303"/>
            <ac:picMk id="7" creationId="{59F5D8C8-9FAD-2503-8AFE-93ADCF82FA37}"/>
          </ac:picMkLst>
        </pc:picChg>
      </pc:sldChg>
      <pc:sldChg chg="addSp delSp modSp new mod ord">
        <pc:chgData name="David Vachala" userId="91433487-0c4d-408d-9c05-4db9b7ff8fc7" providerId="ADAL" clId="{D2F1376F-3565-44BE-97AA-72BE953B8A80}" dt="2024-08-28T11:35:56.809" v="520" actId="1076"/>
        <pc:sldMkLst>
          <pc:docMk/>
          <pc:sldMk cId="2313427595" sldId="2147481304"/>
        </pc:sldMkLst>
        <pc:spChg chg="mod">
          <ac:chgData name="David Vachala" userId="91433487-0c4d-408d-9c05-4db9b7ff8fc7" providerId="ADAL" clId="{D2F1376F-3565-44BE-97AA-72BE953B8A80}" dt="2024-08-26T06:56:18.667" v="113" actId="27636"/>
          <ac:spMkLst>
            <pc:docMk/>
            <pc:sldMk cId="2313427595" sldId="2147481304"/>
            <ac:spMk id="2" creationId="{26EE9AA3-FF80-66BD-35FD-57245E7F793A}"/>
          </ac:spMkLst>
        </pc:spChg>
        <pc:spChg chg="mod">
          <ac:chgData name="David Vachala" userId="91433487-0c4d-408d-9c05-4db9b7ff8fc7" providerId="ADAL" clId="{D2F1376F-3565-44BE-97AA-72BE953B8A80}" dt="2024-08-26T06:55:59.019" v="108" actId="20577"/>
          <ac:spMkLst>
            <pc:docMk/>
            <pc:sldMk cId="2313427595" sldId="2147481304"/>
            <ac:spMk id="3" creationId="{E997289A-0952-7B8D-C041-3A0496D52FD9}"/>
          </ac:spMkLst>
        </pc:spChg>
        <pc:spChg chg="add">
          <ac:chgData name="David Vachala" userId="91433487-0c4d-408d-9c05-4db9b7ff8fc7" providerId="ADAL" clId="{D2F1376F-3565-44BE-97AA-72BE953B8A80}" dt="2024-08-26T06:53:15.496" v="68"/>
          <ac:spMkLst>
            <pc:docMk/>
            <pc:sldMk cId="2313427595" sldId="2147481304"/>
            <ac:spMk id="5" creationId="{6A0AD88B-A1D9-4E12-2AEB-158AC9F7448B}"/>
          </ac:spMkLst>
        </pc:spChg>
        <pc:spChg chg="add">
          <ac:chgData name="David Vachala" userId="91433487-0c4d-408d-9c05-4db9b7ff8fc7" providerId="ADAL" clId="{D2F1376F-3565-44BE-97AA-72BE953B8A80}" dt="2024-08-26T06:53:24.066" v="69"/>
          <ac:spMkLst>
            <pc:docMk/>
            <pc:sldMk cId="2313427595" sldId="2147481304"/>
            <ac:spMk id="6" creationId="{890FC07B-2E69-B222-2ECD-6A52F113648F}"/>
          </ac:spMkLst>
        </pc:spChg>
        <pc:spChg chg="add mod">
          <ac:chgData name="David Vachala" userId="91433487-0c4d-408d-9c05-4db9b7ff8fc7" providerId="ADAL" clId="{D2F1376F-3565-44BE-97AA-72BE953B8A80}" dt="2024-08-28T11:35:00.985" v="506" actId="1076"/>
          <ac:spMkLst>
            <pc:docMk/>
            <pc:sldMk cId="2313427595" sldId="2147481304"/>
            <ac:spMk id="12" creationId="{354A0823-2B0B-244A-F74E-A5B81C1F844F}"/>
          </ac:spMkLst>
        </pc:spChg>
        <pc:picChg chg="add mod">
          <ac:chgData name="David Vachala" userId="91433487-0c4d-408d-9c05-4db9b7ff8fc7" providerId="ADAL" clId="{D2F1376F-3565-44BE-97AA-72BE953B8A80}" dt="2024-08-28T11:35:33.608" v="517" actId="1076"/>
          <ac:picMkLst>
            <pc:docMk/>
            <pc:sldMk cId="2313427595" sldId="2147481304"/>
            <ac:picMk id="6" creationId="{3C0C23C1-DEBB-5337-C92E-26D9FB924A3A}"/>
          </ac:picMkLst>
        </pc:picChg>
        <pc:picChg chg="add mod">
          <ac:chgData name="David Vachala" userId="91433487-0c4d-408d-9c05-4db9b7ff8fc7" providerId="ADAL" clId="{D2F1376F-3565-44BE-97AA-72BE953B8A80}" dt="2024-08-28T11:35:32.417" v="516" actId="14100"/>
          <ac:picMkLst>
            <pc:docMk/>
            <pc:sldMk cId="2313427595" sldId="2147481304"/>
            <ac:picMk id="8" creationId="{F67FB217-9BE1-FA66-9E91-B3DCB6C27945}"/>
          </ac:picMkLst>
        </pc:picChg>
        <pc:picChg chg="add mod">
          <ac:chgData name="David Vachala" userId="91433487-0c4d-408d-9c05-4db9b7ff8fc7" providerId="ADAL" clId="{D2F1376F-3565-44BE-97AA-72BE953B8A80}" dt="2024-08-28T11:35:56.809" v="520" actId="1076"/>
          <ac:picMkLst>
            <pc:docMk/>
            <pc:sldMk cId="2313427595" sldId="2147481304"/>
            <ac:picMk id="9" creationId="{FE320B6E-2D9C-0256-46B3-DABF2DE0579C}"/>
          </ac:picMkLst>
        </pc:picChg>
        <pc:picChg chg="add del mod">
          <ac:chgData name="David Vachala" userId="91433487-0c4d-408d-9c05-4db9b7ff8fc7" providerId="ADAL" clId="{D2F1376F-3565-44BE-97AA-72BE953B8A80}" dt="2024-08-26T06:54:02.481" v="76" actId="478"/>
          <ac:picMkLst>
            <pc:docMk/>
            <pc:sldMk cId="2313427595" sldId="2147481304"/>
            <ac:picMk id="10" creationId="{E86D1558-43E8-8530-8397-1FE754CE5277}"/>
          </ac:picMkLst>
        </pc:picChg>
      </pc:sldChg>
      <pc:sldChg chg="addSp modSp new mod">
        <pc:chgData name="David Vachala" userId="91433487-0c4d-408d-9c05-4db9b7ff8fc7" providerId="ADAL" clId="{D2F1376F-3565-44BE-97AA-72BE953B8A80}" dt="2024-08-26T07:06:51.538" v="213" actId="20577"/>
        <pc:sldMkLst>
          <pc:docMk/>
          <pc:sldMk cId="205920691" sldId="2147481305"/>
        </pc:sldMkLst>
        <pc:spChg chg="mod">
          <ac:chgData name="David Vachala" userId="91433487-0c4d-408d-9c05-4db9b7ff8fc7" providerId="ADAL" clId="{D2F1376F-3565-44BE-97AA-72BE953B8A80}" dt="2024-08-26T07:05:24.654" v="200" actId="27636"/>
          <ac:spMkLst>
            <pc:docMk/>
            <pc:sldMk cId="205920691" sldId="2147481305"/>
            <ac:spMk id="2" creationId="{E741BD3E-05BE-25B8-1632-8ACC466CB284}"/>
          </ac:spMkLst>
        </pc:spChg>
        <pc:spChg chg="mod">
          <ac:chgData name="David Vachala" userId="91433487-0c4d-408d-9c05-4db9b7ff8fc7" providerId="ADAL" clId="{D2F1376F-3565-44BE-97AA-72BE953B8A80}" dt="2024-08-26T07:05:49.438" v="205" actId="27636"/>
          <ac:spMkLst>
            <pc:docMk/>
            <pc:sldMk cId="205920691" sldId="2147481305"/>
            <ac:spMk id="3" creationId="{B06849C6-250E-B73A-DAA1-C4E3562AB8D3}"/>
          </ac:spMkLst>
        </pc:spChg>
        <pc:spChg chg="add mod">
          <ac:chgData name="David Vachala" userId="91433487-0c4d-408d-9c05-4db9b7ff8fc7" providerId="ADAL" clId="{D2F1376F-3565-44BE-97AA-72BE953B8A80}" dt="2024-08-26T07:06:46.494" v="210"/>
          <ac:spMkLst>
            <pc:docMk/>
            <pc:sldMk cId="205920691" sldId="2147481305"/>
            <ac:spMk id="8" creationId="{857C9726-E860-E4CD-4316-B84D012662B1}"/>
          </ac:spMkLst>
        </pc:spChg>
        <pc:spChg chg="add mod">
          <ac:chgData name="David Vachala" userId="91433487-0c4d-408d-9c05-4db9b7ff8fc7" providerId="ADAL" clId="{D2F1376F-3565-44BE-97AA-72BE953B8A80}" dt="2024-08-26T07:06:51.538" v="213" actId="20577"/>
          <ac:spMkLst>
            <pc:docMk/>
            <pc:sldMk cId="205920691" sldId="2147481305"/>
            <ac:spMk id="10" creationId="{7D311C6A-CEB9-43F9-BBB6-654BE38F0303}"/>
          </ac:spMkLst>
        </pc:spChg>
        <pc:picChg chg="add mod">
          <ac:chgData name="David Vachala" userId="91433487-0c4d-408d-9c05-4db9b7ff8fc7" providerId="ADAL" clId="{D2F1376F-3565-44BE-97AA-72BE953B8A80}" dt="2024-08-26T07:06:41.790" v="207" actId="1076"/>
          <ac:picMkLst>
            <pc:docMk/>
            <pc:sldMk cId="205920691" sldId="2147481305"/>
            <ac:picMk id="6" creationId="{135DD149-3B80-08B5-689D-84C1A714DE97}"/>
          </ac:picMkLst>
        </pc:picChg>
      </pc:sldChg>
      <pc:sldChg chg="addSp delSp modSp new mod">
        <pc:chgData name="David Vachala" userId="91433487-0c4d-408d-9c05-4db9b7ff8fc7" providerId="ADAL" clId="{D2F1376F-3565-44BE-97AA-72BE953B8A80}" dt="2024-08-26T07:14:07.804" v="264"/>
        <pc:sldMkLst>
          <pc:docMk/>
          <pc:sldMk cId="1779058023" sldId="2147481306"/>
        </pc:sldMkLst>
        <pc:spChg chg="mod">
          <ac:chgData name="David Vachala" userId="91433487-0c4d-408d-9c05-4db9b7ff8fc7" providerId="ADAL" clId="{D2F1376F-3565-44BE-97AA-72BE953B8A80}" dt="2024-08-26T07:10:06.571" v="243" actId="1076"/>
          <ac:spMkLst>
            <pc:docMk/>
            <pc:sldMk cId="1779058023" sldId="2147481306"/>
            <ac:spMk id="2" creationId="{DB32B3C3-B870-FE58-8618-0DA4ED4A92F8}"/>
          </ac:spMkLst>
        </pc:spChg>
        <pc:spChg chg="del mod">
          <ac:chgData name="David Vachala" userId="91433487-0c4d-408d-9c05-4db9b7ff8fc7" providerId="ADAL" clId="{D2F1376F-3565-44BE-97AA-72BE953B8A80}" dt="2024-08-26T07:08:32.400" v="222" actId="22"/>
          <ac:spMkLst>
            <pc:docMk/>
            <pc:sldMk cId="1779058023" sldId="2147481306"/>
            <ac:spMk id="3" creationId="{D99B702F-D08A-2E14-B69F-77ABBBE1EF04}"/>
          </ac:spMkLst>
        </pc:spChg>
        <pc:spChg chg="add mod">
          <ac:chgData name="David Vachala" userId="91433487-0c4d-408d-9c05-4db9b7ff8fc7" providerId="ADAL" clId="{D2F1376F-3565-44BE-97AA-72BE953B8A80}" dt="2024-08-26T07:14:07.804" v="264"/>
          <ac:spMkLst>
            <pc:docMk/>
            <pc:sldMk cId="1779058023" sldId="2147481306"/>
            <ac:spMk id="11" creationId="{4041AFFD-2AC9-1154-9B5D-0D9FE5277613}"/>
          </ac:spMkLst>
        </pc:spChg>
        <pc:spChg chg="add mod">
          <ac:chgData name="David Vachala" userId="91433487-0c4d-408d-9c05-4db9b7ff8fc7" providerId="ADAL" clId="{D2F1376F-3565-44BE-97AA-72BE953B8A80}" dt="2024-08-26T07:12:20.281" v="252" actId="20577"/>
          <ac:spMkLst>
            <pc:docMk/>
            <pc:sldMk cId="1779058023" sldId="2147481306"/>
            <ac:spMk id="13" creationId="{C30A3DFB-1420-66B1-1A80-30816EE6BDCE}"/>
          </ac:spMkLst>
        </pc:spChg>
        <pc:picChg chg="add mod">
          <ac:chgData name="David Vachala" userId="91433487-0c4d-408d-9c05-4db9b7ff8fc7" providerId="ADAL" clId="{D2F1376F-3565-44BE-97AA-72BE953B8A80}" dt="2024-08-26T07:08:17.950" v="220" actId="14100"/>
          <ac:picMkLst>
            <pc:docMk/>
            <pc:sldMk cId="1779058023" sldId="2147481306"/>
            <ac:picMk id="6" creationId="{E0F6A87C-981B-E6BD-9EBE-08192FA41F91}"/>
          </ac:picMkLst>
        </pc:picChg>
        <pc:picChg chg="add mod ord">
          <ac:chgData name="David Vachala" userId="91433487-0c4d-408d-9c05-4db9b7ff8fc7" providerId="ADAL" clId="{D2F1376F-3565-44BE-97AA-72BE953B8A80}" dt="2024-08-26T07:09:12.529" v="232" actId="166"/>
          <ac:picMkLst>
            <pc:docMk/>
            <pc:sldMk cId="1779058023" sldId="2147481306"/>
            <ac:picMk id="8" creationId="{A48F5BE9-BAFD-8854-4066-FE225CD4B7EA}"/>
          </ac:picMkLst>
        </pc:picChg>
        <pc:picChg chg="add mod">
          <ac:chgData name="David Vachala" userId="91433487-0c4d-408d-9c05-4db9b7ff8fc7" providerId="ADAL" clId="{D2F1376F-3565-44BE-97AA-72BE953B8A80}" dt="2024-08-26T07:09:05.111" v="230" actId="14100"/>
          <ac:picMkLst>
            <pc:docMk/>
            <pc:sldMk cId="1779058023" sldId="2147481306"/>
            <ac:picMk id="10" creationId="{BAAEAA93-4A1B-2B31-1DD4-B777DE66B419}"/>
          </ac:picMkLst>
        </pc:picChg>
      </pc:sldChg>
      <pc:sldChg chg="addSp modSp new mod">
        <pc:chgData name="David Vachala" userId="91433487-0c4d-408d-9c05-4db9b7ff8fc7" providerId="ADAL" clId="{D2F1376F-3565-44BE-97AA-72BE953B8A80}" dt="2024-08-28T11:27:43.167" v="501" actId="20577"/>
        <pc:sldMkLst>
          <pc:docMk/>
          <pc:sldMk cId="3631055586" sldId="2147481307"/>
        </pc:sldMkLst>
        <pc:spChg chg="mod">
          <ac:chgData name="David Vachala" userId="91433487-0c4d-408d-9c05-4db9b7ff8fc7" providerId="ADAL" clId="{D2F1376F-3565-44BE-97AA-72BE953B8A80}" dt="2024-08-26T07:26:51.006" v="334" actId="20577"/>
          <ac:spMkLst>
            <pc:docMk/>
            <pc:sldMk cId="3631055586" sldId="2147481307"/>
            <ac:spMk id="2" creationId="{5C14A942-C6BA-5008-34E8-BADA3677CB9E}"/>
          </ac:spMkLst>
        </pc:spChg>
        <pc:spChg chg="mod">
          <ac:chgData name="David Vachala" userId="91433487-0c4d-408d-9c05-4db9b7ff8fc7" providerId="ADAL" clId="{D2F1376F-3565-44BE-97AA-72BE953B8A80}" dt="2024-08-28T11:27:43.167" v="501" actId="20577"/>
          <ac:spMkLst>
            <pc:docMk/>
            <pc:sldMk cId="3631055586" sldId="2147481307"/>
            <ac:spMk id="3" creationId="{096810CB-DCB9-B8F0-805A-62C2CFAC0DDC}"/>
          </ac:spMkLst>
        </pc:spChg>
        <pc:spChg chg="add mod">
          <ac:chgData name="David Vachala" userId="91433487-0c4d-408d-9c05-4db9b7ff8fc7" providerId="ADAL" clId="{D2F1376F-3565-44BE-97AA-72BE953B8A80}" dt="2024-08-26T07:32:53.168" v="413" actId="20577"/>
          <ac:spMkLst>
            <pc:docMk/>
            <pc:sldMk cId="3631055586" sldId="2147481307"/>
            <ac:spMk id="6" creationId="{CEF6481B-8033-CF26-9502-1450E98F2B6D}"/>
          </ac:spMkLst>
        </pc:spChg>
        <pc:picChg chg="add mod">
          <ac:chgData name="David Vachala" userId="91433487-0c4d-408d-9c05-4db9b7ff8fc7" providerId="ADAL" clId="{D2F1376F-3565-44BE-97AA-72BE953B8A80}" dt="2024-08-26T07:25:34.034" v="270" actId="14100"/>
          <ac:picMkLst>
            <pc:docMk/>
            <pc:sldMk cId="3631055586" sldId="2147481307"/>
            <ac:picMk id="3074" creationId="{9CA9844D-CF1D-609E-A2D0-A934CAFDD4AA}"/>
          </ac:picMkLst>
        </pc:picChg>
      </pc:sldChg>
      <pc:sldChg chg="addSp modSp new mod">
        <pc:chgData name="David Vachala" userId="91433487-0c4d-408d-9c05-4db9b7ff8fc7" providerId="ADAL" clId="{D2F1376F-3565-44BE-97AA-72BE953B8A80}" dt="2024-08-28T11:16:25.619" v="425" actId="20577"/>
        <pc:sldMkLst>
          <pc:docMk/>
          <pc:sldMk cId="3983869175" sldId="2147481308"/>
        </pc:sldMkLst>
        <pc:spChg chg="mod">
          <ac:chgData name="David Vachala" userId="91433487-0c4d-408d-9c05-4db9b7ff8fc7" providerId="ADAL" clId="{D2F1376F-3565-44BE-97AA-72BE953B8A80}" dt="2024-08-28T11:16:01.546" v="424" actId="20577"/>
          <ac:spMkLst>
            <pc:docMk/>
            <pc:sldMk cId="3983869175" sldId="2147481308"/>
            <ac:spMk id="2" creationId="{6FC3546B-930B-D617-6899-014651ADB53A}"/>
          </ac:spMkLst>
        </pc:spChg>
        <pc:spChg chg="mod">
          <ac:chgData name="David Vachala" userId="91433487-0c4d-408d-9c05-4db9b7ff8fc7" providerId="ADAL" clId="{D2F1376F-3565-44BE-97AA-72BE953B8A80}" dt="2024-08-28T11:16:25.619" v="425" actId="20577"/>
          <ac:spMkLst>
            <pc:docMk/>
            <pc:sldMk cId="3983869175" sldId="2147481308"/>
            <ac:spMk id="3" creationId="{06F7F7BB-89D7-E9AF-89E7-1D3FBF1EE6BB}"/>
          </ac:spMkLst>
        </pc:spChg>
        <pc:spChg chg="add">
          <ac:chgData name="David Vachala" userId="91433487-0c4d-408d-9c05-4db9b7ff8fc7" providerId="ADAL" clId="{D2F1376F-3565-44BE-97AA-72BE953B8A80}" dt="2024-08-26T07:29:52.226" v="353"/>
          <ac:spMkLst>
            <pc:docMk/>
            <pc:sldMk cId="3983869175" sldId="2147481308"/>
            <ac:spMk id="5" creationId="{A1A2BBD4-D5A8-7BEC-07DF-834E39677453}"/>
          </ac:spMkLst>
        </pc:spChg>
        <pc:spChg chg="add mod">
          <ac:chgData name="David Vachala" userId="91433487-0c4d-408d-9c05-4db9b7ff8fc7" providerId="ADAL" clId="{D2F1376F-3565-44BE-97AA-72BE953B8A80}" dt="2024-08-26T07:30:30.395" v="360" actId="20577"/>
          <ac:spMkLst>
            <pc:docMk/>
            <pc:sldMk cId="3983869175" sldId="2147481308"/>
            <ac:spMk id="9" creationId="{F119384F-91C7-5FB3-03C3-94137E98CD25}"/>
          </ac:spMkLst>
        </pc:spChg>
        <pc:picChg chg="add mod">
          <ac:chgData name="David Vachala" userId="91433487-0c4d-408d-9c05-4db9b7ff8fc7" providerId="ADAL" clId="{D2F1376F-3565-44BE-97AA-72BE953B8A80}" dt="2024-08-26T07:30:18.298" v="357" actId="14100"/>
          <ac:picMkLst>
            <pc:docMk/>
            <pc:sldMk cId="3983869175" sldId="2147481308"/>
            <ac:picMk id="7" creationId="{E13B1E12-20CB-2FB0-EB75-BD6A29FACBDD}"/>
          </ac:picMkLst>
        </pc:picChg>
      </pc:sldChg>
      <pc:sldChg chg="addSp delSp modSp new mod">
        <pc:chgData name="David Vachala" userId="91433487-0c4d-408d-9c05-4db9b7ff8fc7" providerId="ADAL" clId="{D2F1376F-3565-44BE-97AA-72BE953B8A80}" dt="2024-08-28T10:55:41.285" v="420" actId="1076"/>
        <pc:sldMkLst>
          <pc:docMk/>
          <pc:sldMk cId="1403373361" sldId="2147481318"/>
        </pc:sldMkLst>
        <pc:spChg chg="del">
          <ac:chgData name="David Vachala" userId="91433487-0c4d-408d-9c05-4db9b7ff8fc7" providerId="ADAL" clId="{D2F1376F-3565-44BE-97AA-72BE953B8A80}" dt="2024-08-28T10:55:22.303" v="415" actId="478"/>
          <ac:spMkLst>
            <pc:docMk/>
            <pc:sldMk cId="1403373361" sldId="2147481318"/>
            <ac:spMk id="2" creationId="{4A3AE4E3-3CE8-CD5E-8896-55F41FD829AB}"/>
          </ac:spMkLst>
        </pc:spChg>
        <pc:picChg chg="add mod">
          <ac:chgData name="David Vachala" userId="91433487-0c4d-408d-9c05-4db9b7ff8fc7" providerId="ADAL" clId="{D2F1376F-3565-44BE-97AA-72BE953B8A80}" dt="2024-08-28T10:55:41.285" v="420" actId="1076"/>
          <ac:picMkLst>
            <pc:docMk/>
            <pc:sldMk cId="1403373361" sldId="2147481318"/>
            <ac:picMk id="4" creationId="{732F9309-4143-EFB5-A5D6-F73F4A42B350}"/>
          </ac:picMkLst>
        </pc:picChg>
      </pc:sldChg>
      <pc:sldMasterChg chg="addSldLayout delSldLayout">
        <pc:chgData name="David Vachala" userId="91433487-0c4d-408d-9c05-4db9b7ff8fc7" providerId="ADAL" clId="{D2F1376F-3565-44BE-97AA-72BE953B8A80}" dt="2024-08-25T18:23:40.681" v="20" actId="47"/>
        <pc:sldMasterMkLst>
          <pc:docMk/>
          <pc:sldMasterMk cId="2885650283" sldId="2147483648"/>
        </pc:sldMasterMkLst>
        <pc:sldLayoutChg chg="add del">
          <pc:chgData name="David Vachala" userId="91433487-0c4d-408d-9c05-4db9b7ff8fc7" providerId="ADAL" clId="{D2F1376F-3565-44BE-97AA-72BE953B8A80}" dt="2024-08-25T18:23:40.681" v="20" actId="47"/>
          <pc:sldLayoutMkLst>
            <pc:docMk/>
            <pc:sldMasterMk cId="2885650283" sldId="2147483648"/>
            <pc:sldLayoutMk cId="2150209998" sldId="2147483664"/>
          </pc:sldLayoutMkLst>
        </pc:sldLayoutChg>
      </pc:sldMasterChg>
    </pc:docChg>
  </pc:docChgLst>
  <pc:docChgLst>
    <pc:chgData name="David VACHALA" userId="76d02b97-1bbd-456c-868a-7dcf11490085" providerId="ADAL" clId="{AF71327F-E28C-4DE6-84DA-A97B3B2E71A4}"/>
    <pc:docChg chg="undo redo custSel addSld delSld modSld sldOrd modSection">
      <pc:chgData name="David VACHALA" userId="76d02b97-1bbd-456c-868a-7dcf11490085" providerId="ADAL" clId="{AF71327F-E28C-4DE6-84DA-A97B3B2E71A4}" dt="2025-01-29T12:12:52.711" v="987" actId="729"/>
      <pc:docMkLst>
        <pc:docMk/>
      </pc:docMkLst>
      <pc:sldChg chg="modSp mod">
        <pc:chgData name="David VACHALA" userId="76d02b97-1bbd-456c-868a-7dcf11490085" providerId="ADAL" clId="{AF71327F-E28C-4DE6-84DA-A97B3B2E71A4}" dt="2025-01-16T16:46:24.725" v="103" actId="20577"/>
        <pc:sldMkLst>
          <pc:docMk/>
          <pc:sldMk cId="409723674" sldId="259"/>
        </pc:sldMkLst>
        <pc:spChg chg="mod">
          <ac:chgData name="David VACHALA" userId="76d02b97-1bbd-456c-868a-7dcf11490085" providerId="ADAL" clId="{AF71327F-E28C-4DE6-84DA-A97B3B2E71A4}" dt="2025-01-16T16:46:24.725" v="103" actId="20577"/>
          <ac:spMkLst>
            <pc:docMk/>
            <pc:sldMk cId="409723674" sldId="259"/>
            <ac:spMk id="32" creationId="{2039521D-5521-4FA9-B27E-40DF9488BA9B}"/>
          </ac:spMkLst>
        </pc:spChg>
        <pc:spChg chg="mod">
          <ac:chgData name="David VACHALA" userId="76d02b97-1bbd-456c-868a-7dcf11490085" providerId="ADAL" clId="{AF71327F-E28C-4DE6-84DA-A97B3B2E71A4}" dt="2025-01-16T16:46:16.626" v="96" actId="20577"/>
          <ac:spMkLst>
            <pc:docMk/>
            <pc:sldMk cId="409723674" sldId="259"/>
            <ac:spMk id="33" creationId="{3CD78EB7-563C-4025-87ED-8064992121A5}"/>
          </ac:spMkLst>
        </pc:spChg>
      </pc:sldChg>
      <pc:sldChg chg="addSp modSp mod">
        <pc:chgData name="David VACHALA" userId="76d02b97-1bbd-456c-868a-7dcf11490085" providerId="ADAL" clId="{AF71327F-E28C-4DE6-84DA-A97B3B2E71A4}" dt="2025-01-20T09:21:54.077" v="254" actId="20577"/>
        <pc:sldMkLst>
          <pc:docMk/>
          <pc:sldMk cId="1743216632" sldId="261"/>
        </pc:sldMkLst>
        <pc:spChg chg="mod">
          <ac:chgData name="David VACHALA" userId="76d02b97-1bbd-456c-868a-7dcf11490085" providerId="ADAL" clId="{AF71327F-E28C-4DE6-84DA-A97B3B2E71A4}" dt="2025-01-20T09:21:54.077" v="254" actId="20577"/>
          <ac:spMkLst>
            <pc:docMk/>
            <pc:sldMk cId="1743216632" sldId="261"/>
            <ac:spMk id="29" creationId="{CB892594-7024-4545-AEF5-72B22C06A1A3}"/>
          </ac:spMkLst>
        </pc:spChg>
        <pc:spChg chg="mod">
          <ac:chgData name="David VACHALA" userId="76d02b97-1bbd-456c-868a-7dcf11490085" providerId="ADAL" clId="{AF71327F-E28C-4DE6-84DA-A97B3B2E71A4}" dt="2025-01-16T16:47:26.343" v="135" actId="20577"/>
          <ac:spMkLst>
            <pc:docMk/>
            <pc:sldMk cId="1743216632" sldId="261"/>
            <ac:spMk id="38" creationId="{3AD62353-66DA-437B-A82D-75433367BE34}"/>
          </ac:spMkLst>
        </pc:spChg>
        <pc:spChg chg="mod">
          <ac:chgData name="David VACHALA" userId="76d02b97-1bbd-456c-868a-7dcf11490085" providerId="ADAL" clId="{AF71327F-E28C-4DE6-84DA-A97B3B2E71A4}" dt="2025-01-16T16:48:23.173" v="145" actId="20577"/>
          <ac:spMkLst>
            <pc:docMk/>
            <pc:sldMk cId="1743216632" sldId="261"/>
            <ac:spMk id="39" creationId="{C17792EC-B649-4521-8BC0-704F4F4F9823}"/>
          </ac:spMkLst>
        </pc:spChg>
        <pc:spChg chg="mod">
          <ac:chgData name="David VACHALA" userId="76d02b97-1bbd-456c-868a-7dcf11490085" providerId="ADAL" clId="{AF71327F-E28C-4DE6-84DA-A97B3B2E71A4}" dt="2025-01-20T08:42:11.911" v="207" actId="20577"/>
          <ac:spMkLst>
            <pc:docMk/>
            <pc:sldMk cId="1743216632" sldId="261"/>
            <ac:spMk id="41" creationId="{309B52EE-F75E-4904-AF65-5BA395A3D838}"/>
          </ac:spMkLst>
        </pc:spChg>
        <pc:spChg chg="mod">
          <ac:chgData name="David VACHALA" userId="76d02b97-1bbd-456c-868a-7dcf11490085" providerId="ADAL" clId="{AF71327F-E28C-4DE6-84DA-A97B3B2E71A4}" dt="2025-01-16T16:49:23.944" v="163" actId="20577"/>
          <ac:spMkLst>
            <pc:docMk/>
            <pc:sldMk cId="1743216632" sldId="261"/>
            <ac:spMk id="42" creationId="{4BCB5372-1AB6-44A8-AD04-1395BEABC92C}"/>
          </ac:spMkLst>
        </pc:spChg>
        <pc:picChg chg="add mod">
          <ac:chgData name="David VACHALA" userId="76d02b97-1bbd-456c-868a-7dcf11490085" providerId="ADAL" clId="{AF71327F-E28C-4DE6-84DA-A97B3B2E71A4}" dt="2025-01-20T08:42:39.183" v="208" actId="1076"/>
          <ac:picMkLst>
            <pc:docMk/>
            <pc:sldMk cId="1743216632" sldId="261"/>
            <ac:picMk id="25" creationId="{66933336-5347-D9A5-53F9-ED9BD6E3439F}"/>
          </ac:picMkLst>
        </pc:picChg>
        <pc:picChg chg="mod">
          <ac:chgData name="David VACHALA" userId="76d02b97-1bbd-456c-868a-7dcf11490085" providerId="ADAL" clId="{AF71327F-E28C-4DE6-84DA-A97B3B2E71A4}" dt="2025-01-16T16:44:42.103" v="10" actId="1366"/>
          <ac:picMkLst>
            <pc:docMk/>
            <pc:sldMk cId="1743216632" sldId="261"/>
            <ac:picMk id="37" creationId="{DDCB2138-9DAD-4B7D-8846-B68288AF3EAC}"/>
          </ac:picMkLst>
        </pc:picChg>
        <pc:picChg chg="mod">
          <ac:chgData name="David VACHALA" userId="76d02b97-1bbd-456c-868a-7dcf11490085" providerId="ADAL" clId="{AF71327F-E28C-4DE6-84DA-A97B3B2E71A4}" dt="2025-01-20T08:42:39.183" v="208" actId="1076"/>
          <ac:picMkLst>
            <pc:docMk/>
            <pc:sldMk cId="1743216632" sldId="261"/>
            <ac:picMk id="76" creationId="{C329057C-A703-4234-8C36-15BC675BA225}"/>
          </ac:picMkLst>
        </pc:picChg>
      </pc:sldChg>
      <pc:sldChg chg="modSp mod">
        <pc:chgData name="David VACHALA" userId="76d02b97-1bbd-456c-868a-7dcf11490085" providerId="ADAL" clId="{AF71327F-E28C-4DE6-84DA-A97B3B2E71A4}" dt="2025-01-16T16:51:50.413" v="173"/>
        <pc:sldMkLst>
          <pc:docMk/>
          <pc:sldMk cId="530844445" sldId="2147481261"/>
        </pc:sldMkLst>
        <pc:spChg chg="mod">
          <ac:chgData name="David VACHALA" userId="76d02b97-1bbd-456c-868a-7dcf11490085" providerId="ADAL" clId="{AF71327F-E28C-4DE6-84DA-A97B3B2E71A4}" dt="2025-01-16T16:51:50.413" v="173"/>
          <ac:spMkLst>
            <pc:docMk/>
            <pc:sldMk cId="530844445" sldId="2147481261"/>
            <ac:spMk id="8" creationId="{88B82E67-C906-4FA9-BD44-A226DC6C19B0}"/>
          </ac:spMkLst>
        </pc:spChg>
        <pc:spChg chg="mod">
          <ac:chgData name="David VACHALA" userId="76d02b97-1bbd-456c-868a-7dcf11490085" providerId="ADAL" clId="{AF71327F-E28C-4DE6-84DA-A97B3B2E71A4}" dt="2025-01-16T16:51:24.788" v="166"/>
          <ac:spMkLst>
            <pc:docMk/>
            <pc:sldMk cId="530844445" sldId="2147481261"/>
            <ac:spMk id="14" creationId="{6E31850A-D536-41F0-9D96-7836AAC5E502}"/>
          </ac:spMkLst>
        </pc:spChg>
        <pc:spChg chg="mod">
          <ac:chgData name="David VACHALA" userId="76d02b97-1bbd-456c-868a-7dcf11490085" providerId="ADAL" clId="{AF71327F-E28C-4DE6-84DA-A97B3B2E71A4}" dt="2025-01-16T16:51:30.703" v="167"/>
          <ac:spMkLst>
            <pc:docMk/>
            <pc:sldMk cId="530844445" sldId="2147481261"/>
            <ac:spMk id="15" creationId="{039E4815-406A-447F-A41F-26286A4CD799}"/>
          </ac:spMkLst>
        </pc:spChg>
        <pc:picChg chg="mod">
          <ac:chgData name="David VACHALA" userId="76d02b97-1bbd-456c-868a-7dcf11490085" providerId="ADAL" clId="{AF71327F-E28C-4DE6-84DA-A97B3B2E71A4}" dt="2025-01-16T16:46:59.130" v="107"/>
          <ac:picMkLst>
            <pc:docMk/>
            <pc:sldMk cId="530844445" sldId="2147481261"/>
            <ac:picMk id="7" creationId="{B0BD3314-776A-44E8-9050-B1333A393952}"/>
          </ac:picMkLst>
        </pc:picChg>
      </pc:sldChg>
      <pc:sldChg chg="del">
        <pc:chgData name="David VACHALA" userId="76d02b97-1bbd-456c-868a-7dcf11490085" providerId="ADAL" clId="{AF71327F-E28C-4DE6-84DA-A97B3B2E71A4}" dt="2025-01-16T16:44:52.481" v="11" actId="47"/>
        <pc:sldMkLst>
          <pc:docMk/>
          <pc:sldMk cId="1403373361" sldId="2147481318"/>
        </pc:sldMkLst>
      </pc:sldChg>
      <pc:sldChg chg="del">
        <pc:chgData name="David VACHALA" userId="76d02b97-1bbd-456c-868a-7dcf11490085" providerId="ADAL" clId="{AF71327F-E28C-4DE6-84DA-A97B3B2E71A4}" dt="2025-01-16T16:45:50.222" v="75" actId="47"/>
        <pc:sldMkLst>
          <pc:docMk/>
          <pc:sldMk cId="3021760204" sldId="2147481365"/>
        </pc:sldMkLst>
      </pc:sldChg>
      <pc:sldChg chg="addSp modSp mod">
        <pc:chgData name="David VACHALA" userId="76d02b97-1bbd-456c-868a-7dcf11490085" providerId="ADAL" clId="{AF71327F-E28C-4DE6-84DA-A97B3B2E71A4}" dt="2025-01-20T08:45:18.123" v="252" actId="20577"/>
        <pc:sldMkLst>
          <pc:docMk/>
          <pc:sldMk cId="1208847918" sldId="2147481366"/>
        </pc:sldMkLst>
        <pc:spChg chg="mod">
          <ac:chgData name="David VACHALA" userId="76d02b97-1bbd-456c-868a-7dcf11490085" providerId="ADAL" clId="{AF71327F-E28C-4DE6-84DA-A97B3B2E71A4}" dt="2025-01-20T08:45:18.123" v="252" actId="20577"/>
          <ac:spMkLst>
            <pc:docMk/>
            <pc:sldMk cId="1208847918" sldId="2147481366"/>
            <ac:spMk id="8" creationId="{88B82E67-C906-4FA9-BD44-A226DC6C19B0}"/>
          </ac:spMkLst>
        </pc:spChg>
        <pc:spChg chg="mod">
          <ac:chgData name="David VACHALA" userId="76d02b97-1bbd-456c-868a-7dcf11490085" providerId="ADAL" clId="{AF71327F-E28C-4DE6-84DA-A97B3B2E71A4}" dt="2025-01-16T16:52:32.432" v="176"/>
          <ac:spMkLst>
            <pc:docMk/>
            <pc:sldMk cId="1208847918" sldId="2147481366"/>
            <ac:spMk id="14" creationId="{6E31850A-D536-41F0-9D96-7836AAC5E502}"/>
          </ac:spMkLst>
        </pc:spChg>
        <pc:spChg chg="mod">
          <ac:chgData name="David VACHALA" userId="76d02b97-1bbd-456c-868a-7dcf11490085" providerId="ADAL" clId="{AF71327F-E28C-4DE6-84DA-A97B3B2E71A4}" dt="2025-01-16T16:52:44.074" v="177"/>
          <ac:spMkLst>
            <pc:docMk/>
            <pc:sldMk cId="1208847918" sldId="2147481366"/>
            <ac:spMk id="15" creationId="{039E4815-406A-447F-A41F-26286A4CD799}"/>
          </ac:spMkLst>
        </pc:spChg>
        <pc:picChg chg="add mod">
          <ac:chgData name="David VACHALA" userId="76d02b97-1bbd-456c-868a-7dcf11490085" providerId="ADAL" clId="{AF71327F-E28C-4DE6-84DA-A97B3B2E71A4}" dt="2025-01-20T08:43:36.150" v="222"/>
          <ac:picMkLst>
            <pc:docMk/>
            <pc:sldMk cId="1208847918" sldId="2147481366"/>
            <ac:picMk id="2" creationId="{F1FFDCB4-A5C4-5D1D-967E-F1002C8B58E7}"/>
          </ac:picMkLst>
        </pc:picChg>
        <pc:picChg chg="mod">
          <ac:chgData name="David VACHALA" userId="76d02b97-1bbd-456c-868a-7dcf11490085" providerId="ADAL" clId="{AF71327F-E28C-4DE6-84DA-A97B3B2E71A4}" dt="2025-01-20T08:43:09.543" v="217" actId="1076"/>
          <ac:picMkLst>
            <pc:docMk/>
            <pc:sldMk cId="1208847918" sldId="2147481366"/>
            <ac:picMk id="6" creationId="{9FAF39F0-1F61-442F-A6A1-A18D9230598A}"/>
          </ac:picMkLst>
        </pc:picChg>
        <pc:picChg chg="mod">
          <ac:chgData name="David VACHALA" userId="76d02b97-1bbd-456c-868a-7dcf11490085" providerId="ADAL" clId="{AF71327F-E28C-4DE6-84DA-A97B3B2E71A4}" dt="2025-01-20T08:43:06.744" v="215" actId="1076"/>
          <ac:picMkLst>
            <pc:docMk/>
            <pc:sldMk cId="1208847918" sldId="2147481366"/>
            <ac:picMk id="7" creationId="{B0BD3314-776A-44E8-9050-B1333A393952}"/>
          </ac:picMkLst>
        </pc:picChg>
      </pc:sldChg>
      <pc:sldChg chg="del">
        <pc:chgData name="David VACHALA" userId="76d02b97-1bbd-456c-868a-7dcf11490085" providerId="ADAL" clId="{AF71327F-E28C-4DE6-84DA-A97B3B2E71A4}" dt="2025-01-16T16:45:07.677" v="25" actId="47"/>
        <pc:sldMkLst>
          <pc:docMk/>
          <pc:sldMk cId="4177942462" sldId="2147481367"/>
        </pc:sldMkLst>
      </pc:sldChg>
      <pc:sldChg chg="del">
        <pc:chgData name="David VACHALA" userId="76d02b97-1bbd-456c-868a-7dcf11490085" providerId="ADAL" clId="{AF71327F-E28C-4DE6-84DA-A97B3B2E71A4}" dt="2025-01-16T16:45:16.232" v="27" actId="47"/>
        <pc:sldMkLst>
          <pc:docMk/>
          <pc:sldMk cId="3205630748" sldId="2147481374"/>
        </pc:sldMkLst>
      </pc:sldChg>
      <pc:sldChg chg="del">
        <pc:chgData name="David VACHALA" userId="76d02b97-1bbd-456c-868a-7dcf11490085" providerId="ADAL" clId="{AF71327F-E28C-4DE6-84DA-A97B3B2E71A4}" dt="2025-01-16T16:45:19.610" v="30" actId="47"/>
        <pc:sldMkLst>
          <pc:docMk/>
          <pc:sldMk cId="1779068885" sldId="2147481375"/>
        </pc:sldMkLst>
      </pc:sldChg>
      <pc:sldChg chg="del">
        <pc:chgData name="David VACHALA" userId="76d02b97-1bbd-456c-868a-7dcf11490085" providerId="ADAL" clId="{AF71327F-E28C-4DE6-84DA-A97B3B2E71A4}" dt="2025-01-16T16:45:19.245" v="29" actId="47"/>
        <pc:sldMkLst>
          <pc:docMk/>
          <pc:sldMk cId="1461410776" sldId="2147481377"/>
        </pc:sldMkLst>
      </pc:sldChg>
      <pc:sldChg chg="del">
        <pc:chgData name="David VACHALA" userId="76d02b97-1bbd-456c-868a-7dcf11490085" providerId="ADAL" clId="{AF71327F-E28C-4DE6-84DA-A97B3B2E71A4}" dt="2025-01-16T16:45:20.036" v="32" actId="47"/>
        <pc:sldMkLst>
          <pc:docMk/>
          <pc:sldMk cId="1636670250" sldId="2147481378"/>
        </pc:sldMkLst>
      </pc:sldChg>
      <pc:sldChg chg="del">
        <pc:chgData name="David VACHALA" userId="76d02b97-1bbd-456c-868a-7dcf11490085" providerId="ADAL" clId="{AF71327F-E28C-4DE6-84DA-A97B3B2E71A4}" dt="2025-01-16T16:45:20.324" v="33" actId="47"/>
        <pc:sldMkLst>
          <pc:docMk/>
          <pc:sldMk cId="2161176145" sldId="2147481380"/>
        </pc:sldMkLst>
      </pc:sldChg>
      <pc:sldChg chg="del">
        <pc:chgData name="David VACHALA" userId="76d02b97-1bbd-456c-868a-7dcf11490085" providerId="ADAL" clId="{AF71327F-E28C-4DE6-84DA-A97B3B2E71A4}" dt="2025-01-16T16:45:20.571" v="34" actId="47"/>
        <pc:sldMkLst>
          <pc:docMk/>
          <pc:sldMk cId="67345688" sldId="2147481381"/>
        </pc:sldMkLst>
      </pc:sldChg>
      <pc:sldChg chg="del">
        <pc:chgData name="David VACHALA" userId="76d02b97-1bbd-456c-868a-7dcf11490085" providerId="ADAL" clId="{AF71327F-E28C-4DE6-84DA-A97B3B2E71A4}" dt="2025-01-16T16:45:34.280" v="58" actId="47"/>
        <pc:sldMkLst>
          <pc:docMk/>
          <pc:sldMk cId="2188567779" sldId="2147481382"/>
        </pc:sldMkLst>
      </pc:sldChg>
      <pc:sldChg chg="del">
        <pc:chgData name="David VACHALA" userId="76d02b97-1bbd-456c-868a-7dcf11490085" providerId="ADAL" clId="{AF71327F-E28C-4DE6-84DA-A97B3B2E71A4}" dt="2025-01-16T16:45:21.019" v="35" actId="47"/>
        <pc:sldMkLst>
          <pc:docMk/>
          <pc:sldMk cId="832200997" sldId="2147481383"/>
        </pc:sldMkLst>
      </pc:sldChg>
      <pc:sldChg chg="del">
        <pc:chgData name="David VACHALA" userId="76d02b97-1bbd-456c-868a-7dcf11490085" providerId="ADAL" clId="{AF71327F-E28C-4DE6-84DA-A97B3B2E71A4}" dt="2025-01-16T16:45:21.812" v="37" actId="47"/>
        <pc:sldMkLst>
          <pc:docMk/>
          <pc:sldMk cId="2216513203" sldId="2147481384"/>
        </pc:sldMkLst>
      </pc:sldChg>
      <pc:sldChg chg="del">
        <pc:chgData name="David VACHALA" userId="76d02b97-1bbd-456c-868a-7dcf11490085" providerId="ADAL" clId="{AF71327F-E28C-4DE6-84DA-A97B3B2E71A4}" dt="2025-01-16T16:45:21.317" v="36" actId="47"/>
        <pc:sldMkLst>
          <pc:docMk/>
          <pc:sldMk cId="648861664" sldId="2147481385"/>
        </pc:sldMkLst>
      </pc:sldChg>
      <pc:sldChg chg="del">
        <pc:chgData name="David VACHALA" userId="76d02b97-1bbd-456c-868a-7dcf11490085" providerId="ADAL" clId="{AF71327F-E28C-4DE6-84DA-A97B3B2E71A4}" dt="2025-01-16T16:45:22.751" v="39" actId="47"/>
        <pc:sldMkLst>
          <pc:docMk/>
          <pc:sldMk cId="3219697117" sldId="2147481386"/>
        </pc:sldMkLst>
      </pc:sldChg>
      <pc:sldChg chg="del">
        <pc:chgData name="David VACHALA" userId="76d02b97-1bbd-456c-868a-7dcf11490085" providerId="ADAL" clId="{AF71327F-E28C-4DE6-84DA-A97B3B2E71A4}" dt="2025-01-16T16:45:22.339" v="38" actId="47"/>
        <pc:sldMkLst>
          <pc:docMk/>
          <pc:sldMk cId="1408526880" sldId="2147481387"/>
        </pc:sldMkLst>
      </pc:sldChg>
      <pc:sldChg chg="del">
        <pc:chgData name="David VACHALA" userId="76d02b97-1bbd-456c-868a-7dcf11490085" providerId="ADAL" clId="{AF71327F-E28C-4DE6-84DA-A97B3B2E71A4}" dt="2025-01-16T16:45:23.532" v="40" actId="47"/>
        <pc:sldMkLst>
          <pc:docMk/>
          <pc:sldMk cId="28317823" sldId="2147481389"/>
        </pc:sldMkLst>
      </pc:sldChg>
      <pc:sldChg chg="del">
        <pc:chgData name="David VACHALA" userId="76d02b97-1bbd-456c-868a-7dcf11490085" providerId="ADAL" clId="{AF71327F-E28C-4DE6-84DA-A97B3B2E71A4}" dt="2025-01-16T16:45:24.464" v="41" actId="47"/>
        <pc:sldMkLst>
          <pc:docMk/>
          <pc:sldMk cId="2678865399" sldId="2147481390"/>
        </pc:sldMkLst>
      </pc:sldChg>
      <pc:sldChg chg="del">
        <pc:chgData name="David VACHALA" userId="76d02b97-1bbd-456c-868a-7dcf11490085" providerId="ADAL" clId="{AF71327F-E28C-4DE6-84DA-A97B3B2E71A4}" dt="2025-01-16T16:45:25.042" v="42" actId="47"/>
        <pc:sldMkLst>
          <pc:docMk/>
          <pc:sldMk cId="4135401346" sldId="2147481391"/>
        </pc:sldMkLst>
      </pc:sldChg>
      <pc:sldChg chg="del">
        <pc:chgData name="David VACHALA" userId="76d02b97-1bbd-456c-868a-7dcf11490085" providerId="ADAL" clId="{AF71327F-E28C-4DE6-84DA-A97B3B2E71A4}" dt="2025-01-16T16:45:25.935" v="43" actId="47"/>
        <pc:sldMkLst>
          <pc:docMk/>
          <pc:sldMk cId="1363077087" sldId="2147481392"/>
        </pc:sldMkLst>
      </pc:sldChg>
      <pc:sldChg chg="del">
        <pc:chgData name="David VACHALA" userId="76d02b97-1bbd-456c-868a-7dcf11490085" providerId="ADAL" clId="{AF71327F-E28C-4DE6-84DA-A97B3B2E71A4}" dt="2025-01-16T16:45:26.933" v="45" actId="47"/>
        <pc:sldMkLst>
          <pc:docMk/>
          <pc:sldMk cId="2557517957" sldId="2147481393"/>
        </pc:sldMkLst>
      </pc:sldChg>
      <pc:sldChg chg="del">
        <pc:chgData name="David VACHALA" userId="76d02b97-1bbd-456c-868a-7dcf11490085" providerId="ADAL" clId="{AF71327F-E28C-4DE6-84DA-A97B3B2E71A4}" dt="2025-01-16T16:45:26.331" v="44" actId="47"/>
        <pc:sldMkLst>
          <pc:docMk/>
          <pc:sldMk cId="2449099772" sldId="2147481394"/>
        </pc:sldMkLst>
      </pc:sldChg>
      <pc:sldChg chg="del">
        <pc:chgData name="David VACHALA" userId="76d02b97-1bbd-456c-868a-7dcf11490085" providerId="ADAL" clId="{AF71327F-E28C-4DE6-84DA-A97B3B2E71A4}" dt="2025-01-16T16:45:27.455" v="46" actId="47"/>
        <pc:sldMkLst>
          <pc:docMk/>
          <pc:sldMk cId="1025746897" sldId="2147481395"/>
        </pc:sldMkLst>
      </pc:sldChg>
      <pc:sldChg chg="del">
        <pc:chgData name="David VACHALA" userId="76d02b97-1bbd-456c-868a-7dcf11490085" providerId="ADAL" clId="{AF71327F-E28C-4DE6-84DA-A97B3B2E71A4}" dt="2025-01-16T16:45:19.800" v="31" actId="47"/>
        <pc:sldMkLst>
          <pc:docMk/>
          <pc:sldMk cId="3566130728" sldId="2147481396"/>
        </pc:sldMkLst>
      </pc:sldChg>
      <pc:sldChg chg="del">
        <pc:chgData name="David VACHALA" userId="76d02b97-1bbd-456c-868a-7dcf11490085" providerId="ADAL" clId="{AF71327F-E28C-4DE6-84DA-A97B3B2E71A4}" dt="2025-01-16T16:45:18.609" v="28" actId="47"/>
        <pc:sldMkLst>
          <pc:docMk/>
          <pc:sldMk cId="3425843798" sldId="2147481397"/>
        </pc:sldMkLst>
      </pc:sldChg>
      <pc:sldChg chg="del">
        <pc:chgData name="David VACHALA" userId="76d02b97-1bbd-456c-868a-7dcf11490085" providerId="ADAL" clId="{AF71327F-E28C-4DE6-84DA-A97B3B2E71A4}" dt="2025-01-16T16:45:28.591" v="48" actId="47"/>
        <pc:sldMkLst>
          <pc:docMk/>
          <pc:sldMk cId="2635293893" sldId="2147481398"/>
        </pc:sldMkLst>
      </pc:sldChg>
      <pc:sldChg chg="del">
        <pc:chgData name="David VACHALA" userId="76d02b97-1bbd-456c-868a-7dcf11490085" providerId="ADAL" clId="{AF71327F-E28C-4DE6-84DA-A97B3B2E71A4}" dt="2025-01-16T16:45:29.175" v="49" actId="47"/>
        <pc:sldMkLst>
          <pc:docMk/>
          <pc:sldMk cId="3595921323" sldId="2147481399"/>
        </pc:sldMkLst>
      </pc:sldChg>
      <pc:sldChg chg="del">
        <pc:chgData name="David VACHALA" userId="76d02b97-1bbd-456c-868a-7dcf11490085" providerId="ADAL" clId="{AF71327F-E28C-4DE6-84DA-A97B3B2E71A4}" dt="2025-01-16T16:45:28.136" v="47" actId="47"/>
        <pc:sldMkLst>
          <pc:docMk/>
          <pc:sldMk cId="997549388" sldId="2147481400"/>
        </pc:sldMkLst>
      </pc:sldChg>
      <pc:sldChg chg="del">
        <pc:chgData name="David VACHALA" userId="76d02b97-1bbd-456c-868a-7dcf11490085" providerId="ADAL" clId="{AF71327F-E28C-4DE6-84DA-A97B3B2E71A4}" dt="2025-01-16T16:45:29.518" v="50" actId="47"/>
        <pc:sldMkLst>
          <pc:docMk/>
          <pc:sldMk cId="4078841751" sldId="2147481401"/>
        </pc:sldMkLst>
      </pc:sldChg>
      <pc:sldChg chg="del">
        <pc:chgData name="David VACHALA" userId="76d02b97-1bbd-456c-868a-7dcf11490085" providerId="ADAL" clId="{AF71327F-E28C-4DE6-84DA-A97B3B2E71A4}" dt="2025-01-16T16:45:30.159" v="51" actId="47"/>
        <pc:sldMkLst>
          <pc:docMk/>
          <pc:sldMk cId="2268859993" sldId="2147481402"/>
        </pc:sldMkLst>
      </pc:sldChg>
      <pc:sldChg chg="del">
        <pc:chgData name="David VACHALA" userId="76d02b97-1bbd-456c-868a-7dcf11490085" providerId="ADAL" clId="{AF71327F-E28C-4DE6-84DA-A97B3B2E71A4}" dt="2025-01-16T16:45:30.706" v="52" actId="47"/>
        <pc:sldMkLst>
          <pc:docMk/>
          <pc:sldMk cId="1014230233" sldId="2147481403"/>
        </pc:sldMkLst>
      </pc:sldChg>
      <pc:sldChg chg="del">
        <pc:chgData name="David VACHALA" userId="76d02b97-1bbd-456c-868a-7dcf11490085" providerId="ADAL" clId="{AF71327F-E28C-4DE6-84DA-A97B3B2E71A4}" dt="2025-01-16T16:45:31.238" v="53" actId="47"/>
        <pc:sldMkLst>
          <pc:docMk/>
          <pc:sldMk cId="2258485177" sldId="2147481404"/>
        </pc:sldMkLst>
      </pc:sldChg>
      <pc:sldChg chg="del">
        <pc:chgData name="David VACHALA" userId="76d02b97-1bbd-456c-868a-7dcf11490085" providerId="ADAL" clId="{AF71327F-E28C-4DE6-84DA-A97B3B2E71A4}" dt="2025-01-16T16:45:32.167" v="55" actId="47"/>
        <pc:sldMkLst>
          <pc:docMk/>
          <pc:sldMk cId="1834266176" sldId="2147481405"/>
        </pc:sldMkLst>
      </pc:sldChg>
      <pc:sldChg chg="del">
        <pc:chgData name="David VACHALA" userId="76d02b97-1bbd-456c-868a-7dcf11490085" providerId="ADAL" clId="{AF71327F-E28C-4DE6-84DA-A97B3B2E71A4}" dt="2025-01-16T16:45:32.635" v="56" actId="47"/>
        <pc:sldMkLst>
          <pc:docMk/>
          <pc:sldMk cId="3926038019" sldId="2147481406"/>
        </pc:sldMkLst>
      </pc:sldChg>
      <pc:sldChg chg="del">
        <pc:chgData name="David VACHALA" userId="76d02b97-1bbd-456c-868a-7dcf11490085" providerId="ADAL" clId="{AF71327F-E28C-4DE6-84DA-A97B3B2E71A4}" dt="2025-01-16T16:45:31.743" v="54" actId="47"/>
        <pc:sldMkLst>
          <pc:docMk/>
          <pc:sldMk cId="822861164" sldId="2147481407"/>
        </pc:sldMkLst>
      </pc:sldChg>
      <pc:sldChg chg="del">
        <pc:chgData name="David VACHALA" userId="76d02b97-1bbd-456c-868a-7dcf11490085" providerId="ADAL" clId="{AF71327F-E28C-4DE6-84DA-A97B3B2E71A4}" dt="2025-01-16T16:45:33.737" v="57" actId="47"/>
        <pc:sldMkLst>
          <pc:docMk/>
          <pc:sldMk cId="3666586653" sldId="2147481408"/>
        </pc:sldMkLst>
      </pc:sldChg>
      <pc:sldChg chg="del">
        <pc:chgData name="David VACHALA" userId="76d02b97-1bbd-456c-868a-7dcf11490085" providerId="ADAL" clId="{AF71327F-E28C-4DE6-84DA-A97B3B2E71A4}" dt="2025-01-16T16:45:35.048" v="59" actId="47"/>
        <pc:sldMkLst>
          <pc:docMk/>
          <pc:sldMk cId="1713181318" sldId="2147481409"/>
        </pc:sldMkLst>
      </pc:sldChg>
      <pc:sldChg chg="del">
        <pc:chgData name="David VACHALA" userId="76d02b97-1bbd-456c-868a-7dcf11490085" providerId="ADAL" clId="{AF71327F-E28C-4DE6-84DA-A97B3B2E71A4}" dt="2025-01-16T16:45:52.108" v="76" actId="47"/>
        <pc:sldMkLst>
          <pc:docMk/>
          <pc:sldMk cId="1391491995" sldId="2147481410"/>
        </pc:sldMkLst>
      </pc:sldChg>
      <pc:sldChg chg="del">
        <pc:chgData name="David VACHALA" userId="76d02b97-1bbd-456c-868a-7dcf11490085" providerId="ADAL" clId="{AF71327F-E28C-4DE6-84DA-A97B3B2E71A4}" dt="2025-01-16T16:45:52.577" v="77" actId="47"/>
        <pc:sldMkLst>
          <pc:docMk/>
          <pc:sldMk cId="3176312814" sldId="2147481411"/>
        </pc:sldMkLst>
      </pc:sldChg>
      <pc:sldChg chg="del">
        <pc:chgData name="David VACHALA" userId="76d02b97-1bbd-456c-868a-7dcf11490085" providerId="ADAL" clId="{AF71327F-E28C-4DE6-84DA-A97B3B2E71A4}" dt="2025-01-16T16:45:52.905" v="78" actId="47"/>
        <pc:sldMkLst>
          <pc:docMk/>
          <pc:sldMk cId="1020303462" sldId="2147481412"/>
        </pc:sldMkLst>
      </pc:sldChg>
      <pc:sldChg chg="del">
        <pc:chgData name="David VACHALA" userId="76d02b97-1bbd-456c-868a-7dcf11490085" providerId="ADAL" clId="{AF71327F-E28C-4DE6-84DA-A97B3B2E71A4}" dt="2025-01-16T16:45:53.190" v="79" actId="47"/>
        <pc:sldMkLst>
          <pc:docMk/>
          <pc:sldMk cId="2499723597" sldId="2147481413"/>
        </pc:sldMkLst>
      </pc:sldChg>
      <pc:sldChg chg="del">
        <pc:chgData name="David VACHALA" userId="76d02b97-1bbd-456c-868a-7dcf11490085" providerId="ADAL" clId="{AF71327F-E28C-4DE6-84DA-A97B3B2E71A4}" dt="2025-01-16T16:45:53.466" v="80" actId="47"/>
        <pc:sldMkLst>
          <pc:docMk/>
          <pc:sldMk cId="441055508" sldId="2147481414"/>
        </pc:sldMkLst>
      </pc:sldChg>
      <pc:sldChg chg="new">
        <pc:chgData name="David VACHALA" userId="76d02b97-1bbd-456c-868a-7dcf11490085" providerId="ADAL" clId="{AF71327F-E28C-4DE6-84DA-A97B3B2E71A4}" dt="2025-01-16T16:45:15.021" v="26" actId="680"/>
        <pc:sldMkLst>
          <pc:docMk/>
          <pc:sldMk cId="2713013895" sldId="2147481415"/>
        </pc:sldMkLst>
      </pc:sldChg>
      <pc:sldChg chg="addSp delSp modSp new mod">
        <pc:chgData name="David VACHALA" userId="76d02b97-1bbd-456c-868a-7dcf11490085" providerId="ADAL" clId="{AF71327F-E28C-4DE6-84DA-A97B3B2E71A4}" dt="2025-01-27T08:12:15.337" v="292"/>
        <pc:sldMkLst>
          <pc:docMk/>
          <pc:sldMk cId="1221590342" sldId="2147481416"/>
        </pc:sldMkLst>
        <pc:spChg chg="mod">
          <ac:chgData name="David VACHALA" userId="76d02b97-1bbd-456c-868a-7dcf11490085" providerId="ADAL" clId="{AF71327F-E28C-4DE6-84DA-A97B3B2E71A4}" dt="2025-01-27T07:56:21.338" v="269" actId="20577"/>
          <ac:spMkLst>
            <pc:docMk/>
            <pc:sldMk cId="1221590342" sldId="2147481416"/>
            <ac:spMk id="2" creationId="{6EDF6C01-911D-2CAC-B505-22418A075EF2}"/>
          </ac:spMkLst>
        </pc:spChg>
        <pc:spChg chg="del">
          <ac:chgData name="David VACHALA" userId="76d02b97-1bbd-456c-868a-7dcf11490085" providerId="ADAL" clId="{AF71327F-E28C-4DE6-84DA-A97B3B2E71A4}" dt="2025-01-27T07:55:51.320" v="260"/>
          <ac:spMkLst>
            <pc:docMk/>
            <pc:sldMk cId="1221590342" sldId="2147481416"/>
            <ac:spMk id="3" creationId="{403AA2B7-E0E0-821D-3A1C-460562FFDE3D}"/>
          </ac:spMkLst>
        </pc:spChg>
        <pc:spChg chg="add mod">
          <ac:chgData name="David VACHALA" userId="76d02b97-1bbd-456c-868a-7dcf11490085" providerId="ADAL" clId="{AF71327F-E28C-4DE6-84DA-A97B3B2E71A4}" dt="2025-01-27T07:58:27.954" v="276"/>
          <ac:spMkLst>
            <pc:docMk/>
            <pc:sldMk cId="1221590342" sldId="2147481416"/>
            <ac:spMk id="8" creationId="{D8036C9F-FA3D-AE0D-FF10-5432D70381A5}"/>
          </ac:spMkLst>
        </pc:spChg>
        <pc:spChg chg="add mod">
          <ac:chgData name="David VACHALA" userId="76d02b97-1bbd-456c-868a-7dcf11490085" providerId="ADAL" clId="{AF71327F-E28C-4DE6-84DA-A97B3B2E71A4}" dt="2025-01-27T07:58:34.554" v="279" actId="14100"/>
          <ac:spMkLst>
            <pc:docMk/>
            <pc:sldMk cId="1221590342" sldId="2147481416"/>
            <ac:spMk id="10" creationId="{D34C2B4E-49CE-5C7A-B00E-8792AD95C5DA}"/>
          </ac:spMkLst>
        </pc:spChg>
        <pc:spChg chg="add mod">
          <ac:chgData name="David VACHALA" userId="76d02b97-1bbd-456c-868a-7dcf11490085" providerId="ADAL" clId="{AF71327F-E28C-4DE6-84DA-A97B3B2E71A4}" dt="2025-01-27T08:12:15.337" v="292"/>
          <ac:spMkLst>
            <pc:docMk/>
            <pc:sldMk cId="1221590342" sldId="2147481416"/>
            <ac:spMk id="12" creationId="{9FBA9111-99BF-A078-D1F1-4867261B31BB}"/>
          </ac:spMkLst>
        </pc:spChg>
        <pc:picChg chg="add mod">
          <ac:chgData name="David VACHALA" userId="76d02b97-1bbd-456c-868a-7dcf11490085" providerId="ADAL" clId="{AF71327F-E28C-4DE6-84DA-A97B3B2E71A4}" dt="2025-01-27T07:55:55.225" v="262" actId="27614"/>
          <ac:picMkLst>
            <pc:docMk/>
            <pc:sldMk cId="1221590342" sldId="2147481416"/>
            <ac:picMk id="6" creationId="{33265575-D51E-0FFB-E69D-F4C22B9FCEAE}"/>
          </ac:picMkLst>
        </pc:picChg>
      </pc:sldChg>
      <pc:sldChg chg="addSp modSp add mod">
        <pc:chgData name="David VACHALA" userId="76d02b97-1bbd-456c-868a-7dcf11490085" providerId="ADAL" clId="{AF71327F-E28C-4DE6-84DA-A97B3B2E71A4}" dt="2025-01-27T08:17:14.006" v="494" actId="20577"/>
        <pc:sldMkLst>
          <pc:docMk/>
          <pc:sldMk cId="1411683606" sldId="2147481417"/>
        </pc:sldMkLst>
        <pc:spChg chg="mod">
          <ac:chgData name="David VACHALA" userId="76d02b97-1bbd-456c-868a-7dcf11490085" providerId="ADAL" clId="{AF71327F-E28C-4DE6-84DA-A97B3B2E71A4}" dt="2025-01-27T08:14:27.837" v="298" actId="27636"/>
          <ac:spMkLst>
            <pc:docMk/>
            <pc:sldMk cId="1411683606" sldId="2147481417"/>
            <ac:spMk id="2" creationId="{BE6A027B-7609-D47B-DB2F-374691EF8A55}"/>
          </ac:spMkLst>
        </pc:spChg>
        <pc:spChg chg="mod">
          <ac:chgData name="David VACHALA" userId="76d02b97-1bbd-456c-868a-7dcf11490085" providerId="ADAL" clId="{AF71327F-E28C-4DE6-84DA-A97B3B2E71A4}" dt="2025-01-27T08:17:14.006" v="494" actId="20577"/>
          <ac:spMkLst>
            <pc:docMk/>
            <pc:sldMk cId="1411683606" sldId="2147481417"/>
            <ac:spMk id="3" creationId="{0CBBCDA4-8DD8-74F4-A79C-691ECE0145C6}"/>
          </ac:spMkLst>
        </pc:spChg>
        <pc:spChg chg="add mod">
          <ac:chgData name="David VACHALA" userId="76d02b97-1bbd-456c-868a-7dcf11490085" providerId="ADAL" clId="{AF71327F-E28C-4DE6-84DA-A97B3B2E71A4}" dt="2025-01-27T08:15:30.870" v="307" actId="1076"/>
          <ac:spMkLst>
            <pc:docMk/>
            <pc:sldMk cId="1411683606" sldId="2147481417"/>
            <ac:spMk id="6" creationId="{BC543499-C1E6-FCBD-AA94-F234CB5608EA}"/>
          </ac:spMkLst>
        </pc:spChg>
        <pc:picChg chg="add mod">
          <ac:chgData name="David VACHALA" userId="76d02b97-1bbd-456c-868a-7dcf11490085" providerId="ADAL" clId="{AF71327F-E28C-4DE6-84DA-A97B3B2E71A4}" dt="2025-01-27T08:15:24.714" v="305" actId="1076"/>
          <ac:picMkLst>
            <pc:docMk/>
            <pc:sldMk cId="1411683606" sldId="2147481417"/>
            <ac:picMk id="1026" creationId="{9F0863F8-7058-9970-CE59-05796A0EBCC5}"/>
          </ac:picMkLst>
        </pc:picChg>
      </pc:sldChg>
      <pc:sldChg chg="addSp modSp add mod">
        <pc:chgData name="David VACHALA" userId="76d02b97-1bbd-456c-868a-7dcf11490085" providerId="ADAL" clId="{AF71327F-E28C-4DE6-84DA-A97B3B2E71A4}" dt="2025-01-27T08:20:17.257" v="591" actId="1076"/>
        <pc:sldMkLst>
          <pc:docMk/>
          <pc:sldMk cId="3449004502" sldId="2147481418"/>
        </pc:sldMkLst>
        <pc:spChg chg="mod">
          <ac:chgData name="David VACHALA" userId="76d02b97-1bbd-456c-868a-7dcf11490085" providerId="ADAL" clId="{AF71327F-E28C-4DE6-84DA-A97B3B2E71A4}" dt="2025-01-27T08:18:46.911" v="522" actId="27636"/>
          <ac:spMkLst>
            <pc:docMk/>
            <pc:sldMk cId="3449004502" sldId="2147481418"/>
            <ac:spMk id="2" creationId="{12776107-46B7-0E5D-0257-AF3255109966}"/>
          </ac:spMkLst>
        </pc:spChg>
        <pc:spChg chg="mod">
          <ac:chgData name="David VACHALA" userId="76d02b97-1bbd-456c-868a-7dcf11490085" providerId="ADAL" clId="{AF71327F-E28C-4DE6-84DA-A97B3B2E71A4}" dt="2025-01-27T08:20:09.398" v="589" actId="20577"/>
          <ac:spMkLst>
            <pc:docMk/>
            <pc:sldMk cId="3449004502" sldId="2147481418"/>
            <ac:spMk id="3" creationId="{3BDA2DA4-D0DA-1E2D-8AB9-A8D46AF00991}"/>
          </ac:spMkLst>
        </pc:spChg>
        <pc:spChg chg="add mod">
          <ac:chgData name="David VACHALA" userId="76d02b97-1bbd-456c-868a-7dcf11490085" providerId="ADAL" clId="{AF71327F-E28C-4DE6-84DA-A97B3B2E71A4}" dt="2025-01-27T08:20:17.257" v="591" actId="1076"/>
          <ac:spMkLst>
            <pc:docMk/>
            <pc:sldMk cId="3449004502" sldId="2147481418"/>
            <ac:spMk id="6" creationId="{487CD7D5-AA74-ABA4-5456-68DE18A9B107}"/>
          </ac:spMkLst>
        </pc:spChg>
        <pc:picChg chg="add mod">
          <ac:chgData name="David VACHALA" userId="76d02b97-1bbd-456c-868a-7dcf11490085" providerId="ADAL" clId="{AF71327F-E28C-4DE6-84DA-A97B3B2E71A4}" dt="2025-01-27T08:18:24.330" v="498" actId="1076"/>
          <ac:picMkLst>
            <pc:docMk/>
            <pc:sldMk cId="3449004502" sldId="2147481418"/>
            <ac:picMk id="2050" creationId="{6DAB6C09-2582-6682-B873-F9D4A92D7E49}"/>
          </ac:picMkLst>
        </pc:picChg>
      </pc:sldChg>
      <pc:sldChg chg="addSp modSp add mod">
        <pc:chgData name="David VACHALA" userId="76d02b97-1bbd-456c-868a-7dcf11490085" providerId="ADAL" clId="{AF71327F-E28C-4DE6-84DA-A97B3B2E71A4}" dt="2025-01-27T08:28:35.961" v="638" actId="20577"/>
        <pc:sldMkLst>
          <pc:docMk/>
          <pc:sldMk cId="1704224382" sldId="2147481419"/>
        </pc:sldMkLst>
        <pc:spChg chg="mod">
          <ac:chgData name="David VACHALA" userId="76d02b97-1bbd-456c-868a-7dcf11490085" providerId="ADAL" clId="{AF71327F-E28C-4DE6-84DA-A97B3B2E71A4}" dt="2025-01-27T08:23:20.371" v="593" actId="27636"/>
          <ac:spMkLst>
            <pc:docMk/>
            <pc:sldMk cId="1704224382" sldId="2147481419"/>
            <ac:spMk id="2" creationId="{0C6374B6-08D1-D1B0-8352-EDA753EB7C8F}"/>
          </ac:spMkLst>
        </pc:spChg>
        <pc:spChg chg="mod">
          <ac:chgData name="David VACHALA" userId="76d02b97-1bbd-456c-868a-7dcf11490085" providerId="ADAL" clId="{AF71327F-E28C-4DE6-84DA-A97B3B2E71A4}" dt="2025-01-27T08:28:35.961" v="638" actId="20577"/>
          <ac:spMkLst>
            <pc:docMk/>
            <pc:sldMk cId="1704224382" sldId="2147481419"/>
            <ac:spMk id="3" creationId="{FF9040E1-6F09-4555-769F-338C613DAA68}"/>
          </ac:spMkLst>
        </pc:spChg>
        <pc:picChg chg="add mod">
          <ac:chgData name="David VACHALA" userId="76d02b97-1bbd-456c-868a-7dcf11490085" providerId="ADAL" clId="{AF71327F-E28C-4DE6-84DA-A97B3B2E71A4}" dt="2025-01-27T08:23:47.673" v="598" actId="14100"/>
          <ac:picMkLst>
            <pc:docMk/>
            <pc:sldMk cId="1704224382" sldId="2147481419"/>
            <ac:picMk id="3074" creationId="{36EF482A-B493-0A46-607A-CEA61347C12D}"/>
          </ac:picMkLst>
        </pc:picChg>
      </pc:sldChg>
      <pc:sldChg chg="addSp modSp add mod modShow">
        <pc:chgData name="David VACHALA" userId="76d02b97-1bbd-456c-868a-7dcf11490085" providerId="ADAL" clId="{AF71327F-E28C-4DE6-84DA-A97B3B2E71A4}" dt="2025-01-29T12:12:52.711" v="987" actId="729"/>
        <pc:sldMkLst>
          <pc:docMk/>
          <pc:sldMk cId="938745613" sldId="2147481420"/>
        </pc:sldMkLst>
        <pc:spChg chg="mod">
          <ac:chgData name="David VACHALA" userId="76d02b97-1bbd-456c-868a-7dcf11490085" providerId="ADAL" clId="{AF71327F-E28C-4DE6-84DA-A97B3B2E71A4}" dt="2025-01-27T08:34:08.181" v="654" actId="20577"/>
          <ac:spMkLst>
            <pc:docMk/>
            <pc:sldMk cId="938745613" sldId="2147481420"/>
            <ac:spMk id="2" creationId="{0E9407BA-15D7-0A76-0CA4-5D1B4003A728}"/>
          </ac:spMkLst>
        </pc:spChg>
        <pc:spChg chg="mod">
          <ac:chgData name="David VACHALA" userId="76d02b97-1bbd-456c-868a-7dcf11490085" providerId="ADAL" clId="{AF71327F-E28C-4DE6-84DA-A97B3B2E71A4}" dt="2025-01-27T08:34:57.764" v="665" actId="27636"/>
          <ac:spMkLst>
            <pc:docMk/>
            <pc:sldMk cId="938745613" sldId="2147481420"/>
            <ac:spMk id="3" creationId="{068C45C0-96F9-8D3B-1206-7397C70246CC}"/>
          </ac:spMkLst>
        </pc:spChg>
        <pc:spChg chg="add">
          <ac:chgData name="David VACHALA" userId="76d02b97-1bbd-456c-868a-7dcf11490085" providerId="ADAL" clId="{AF71327F-E28C-4DE6-84DA-A97B3B2E71A4}" dt="2025-01-27T08:32:18.948" v="640"/>
          <ac:spMkLst>
            <pc:docMk/>
            <pc:sldMk cId="938745613" sldId="2147481420"/>
            <ac:spMk id="5" creationId="{27BBDFB8-353A-200E-5A80-6914271FE83F}"/>
          </ac:spMkLst>
        </pc:spChg>
        <pc:spChg chg="add mod">
          <ac:chgData name="David VACHALA" userId="76d02b97-1bbd-456c-868a-7dcf11490085" providerId="ADAL" clId="{AF71327F-E28C-4DE6-84DA-A97B3B2E71A4}" dt="2025-01-27T08:35:21.953" v="669" actId="1076"/>
          <ac:spMkLst>
            <pc:docMk/>
            <pc:sldMk cId="938745613" sldId="2147481420"/>
            <ac:spMk id="9" creationId="{9F08E582-7A48-C570-ABE4-5E52F4D0F6F0}"/>
          </ac:spMkLst>
        </pc:spChg>
        <pc:picChg chg="add mod">
          <ac:chgData name="David VACHALA" userId="76d02b97-1bbd-456c-868a-7dcf11490085" providerId="ADAL" clId="{AF71327F-E28C-4DE6-84DA-A97B3B2E71A4}" dt="2025-01-27T08:32:35.233" v="643" actId="1076"/>
          <ac:picMkLst>
            <pc:docMk/>
            <pc:sldMk cId="938745613" sldId="2147481420"/>
            <ac:picMk id="7" creationId="{D5619011-9FA4-258F-6F26-5A18671F3313}"/>
          </ac:picMkLst>
        </pc:picChg>
      </pc:sldChg>
      <pc:sldChg chg="addSp delSp modSp add mod">
        <pc:chgData name="David VACHALA" userId="76d02b97-1bbd-456c-868a-7dcf11490085" providerId="ADAL" clId="{AF71327F-E28C-4DE6-84DA-A97B3B2E71A4}" dt="2025-01-27T08:50:28.417" v="910" actId="20577"/>
        <pc:sldMkLst>
          <pc:docMk/>
          <pc:sldMk cId="2596577369" sldId="2147481421"/>
        </pc:sldMkLst>
        <pc:spChg chg="mod">
          <ac:chgData name="David VACHALA" userId="76d02b97-1bbd-456c-868a-7dcf11490085" providerId="ADAL" clId="{AF71327F-E28C-4DE6-84DA-A97B3B2E71A4}" dt="2025-01-27T08:50:28.417" v="910" actId="20577"/>
          <ac:spMkLst>
            <pc:docMk/>
            <pc:sldMk cId="2596577369" sldId="2147481421"/>
            <ac:spMk id="2" creationId="{0C179755-A4F7-236B-67D6-0EB8281BA458}"/>
          </ac:spMkLst>
        </pc:spChg>
        <pc:spChg chg="mod">
          <ac:chgData name="David VACHALA" userId="76d02b97-1bbd-456c-868a-7dcf11490085" providerId="ADAL" clId="{AF71327F-E28C-4DE6-84DA-A97B3B2E71A4}" dt="2025-01-27T08:48:09.799" v="877" actId="20577"/>
          <ac:spMkLst>
            <pc:docMk/>
            <pc:sldMk cId="2596577369" sldId="2147481421"/>
            <ac:spMk id="3" creationId="{0E1E7C32-85CF-8E97-A188-7AACFB45D09E}"/>
          </ac:spMkLst>
        </pc:spChg>
        <pc:spChg chg="add">
          <ac:chgData name="David VACHALA" userId="76d02b97-1bbd-456c-868a-7dcf11490085" providerId="ADAL" clId="{AF71327F-E28C-4DE6-84DA-A97B3B2E71A4}" dt="2025-01-27T08:45:11.091" v="856"/>
          <ac:spMkLst>
            <pc:docMk/>
            <pc:sldMk cId="2596577369" sldId="2147481421"/>
            <ac:spMk id="5" creationId="{48CAF951-518D-80A9-8575-7D96603B7556}"/>
          </ac:spMkLst>
        </pc:spChg>
        <pc:spChg chg="add mod">
          <ac:chgData name="David VACHALA" userId="76d02b97-1bbd-456c-868a-7dcf11490085" providerId="ADAL" clId="{AF71327F-E28C-4DE6-84DA-A97B3B2E71A4}" dt="2025-01-27T08:48:26.952" v="880" actId="14100"/>
          <ac:spMkLst>
            <pc:docMk/>
            <pc:sldMk cId="2596577369" sldId="2147481421"/>
            <ac:spMk id="11" creationId="{244C1BA3-7DF4-C71F-6B7A-A81C40B447BE}"/>
          </ac:spMkLst>
        </pc:spChg>
        <pc:picChg chg="add del mod">
          <ac:chgData name="David VACHALA" userId="76d02b97-1bbd-456c-868a-7dcf11490085" providerId="ADAL" clId="{AF71327F-E28C-4DE6-84DA-A97B3B2E71A4}" dt="2025-01-27T08:45:49.559" v="862" actId="478"/>
          <ac:picMkLst>
            <pc:docMk/>
            <pc:sldMk cId="2596577369" sldId="2147481421"/>
            <ac:picMk id="7" creationId="{F460654F-C0C5-0618-C6F1-803E0F8E141D}"/>
          </ac:picMkLst>
        </pc:picChg>
        <pc:picChg chg="add mod">
          <ac:chgData name="David VACHALA" userId="76d02b97-1bbd-456c-868a-7dcf11490085" providerId="ADAL" clId="{AF71327F-E28C-4DE6-84DA-A97B3B2E71A4}" dt="2025-01-27T08:45:54.824" v="865" actId="1076"/>
          <ac:picMkLst>
            <pc:docMk/>
            <pc:sldMk cId="2596577369" sldId="2147481421"/>
            <ac:picMk id="9" creationId="{43C93383-DE35-E2D1-18EE-76B04AA758F5}"/>
          </ac:picMkLst>
        </pc:picChg>
      </pc:sldChg>
      <pc:sldChg chg="addSp modSp add mod ord">
        <pc:chgData name="David VACHALA" userId="76d02b97-1bbd-456c-868a-7dcf11490085" providerId="ADAL" clId="{AF71327F-E28C-4DE6-84DA-A97B3B2E71A4}" dt="2025-01-27T08:44:15.412" v="854" actId="14100"/>
        <pc:sldMkLst>
          <pc:docMk/>
          <pc:sldMk cId="2205535201" sldId="2147481422"/>
        </pc:sldMkLst>
        <pc:spChg chg="mod">
          <ac:chgData name="David VACHALA" userId="76d02b97-1bbd-456c-868a-7dcf11490085" providerId="ADAL" clId="{AF71327F-E28C-4DE6-84DA-A97B3B2E71A4}" dt="2025-01-27T08:38:22.105" v="680" actId="27636"/>
          <ac:spMkLst>
            <pc:docMk/>
            <pc:sldMk cId="2205535201" sldId="2147481422"/>
            <ac:spMk id="2" creationId="{AE45FD49-11AC-76A3-8B5F-946390142C46}"/>
          </ac:spMkLst>
        </pc:spChg>
        <pc:spChg chg="mod">
          <ac:chgData name="David VACHALA" userId="76d02b97-1bbd-456c-868a-7dcf11490085" providerId="ADAL" clId="{AF71327F-E28C-4DE6-84DA-A97B3B2E71A4}" dt="2025-01-27T08:43:54.968" v="849"/>
          <ac:spMkLst>
            <pc:docMk/>
            <pc:sldMk cId="2205535201" sldId="2147481422"/>
            <ac:spMk id="3" creationId="{CB65E0BB-AED5-F574-02A7-75E680750FA0}"/>
          </ac:spMkLst>
        </pc:spChg>
        <pc:picChg chg="add mod">
          <ac:chgData name="David VACHALA" userId="76d02b97-1bbd-456c-868a-7dcf11490085" providerId="ADAL" clId="{AF71327F-E28C-4DE6-84DA-A97B3B2E71A4}" dt="2025-01-27T08:44:15.412" v="854" actId="14100"/>
          <ac:picMkLst>
            <pc:docMk/>
            <pc:sldMk cId="2205535201" sldId="2147481422"/>
            <ac:picMk id="6" creationId="{755AFB6A-CD58-556E-45C9-D0B674EBE401}"/>
          </ac:picMkLst>
        </pc:picChg>
      </pc:sldChg>
      <pc:sldChg chg="addSp delSp modSp add mod">
        <pc:chgData name="David VACHALA" userId="76d02b97-1bbd-456c-868a-7dcf11490085" providerId="ADAL" clId="{AF71327F-E28C-4DE6-84DA-A97B3B2E71A4}" dt="2025-01-29T12:07:56.519" v="986" actId="20577"/>
        <pc:sldMkLst>
          <pc:docMk/>
          <pc:sldMk cId="760420458" sldId="2147481423"/>
        </pc:sldMkLst>
        <pc:spChg chg="mod">
          <ac:chgData name="David VACHALA" userId="76d02b97-1bbd-456c-868a-7dcf11490085" providerId="ADAL" clId="{AF71327F-E28C-4DE6-84DA-A97B3B2E71A4}" dt="2025-01-27T08:50:39.915" v="942" actId="20577"/>
          <ac:spMkLst>
            <pc:docMk/>
            <pc:sldMk cId="760420458" sldId="2147481423"/>
            <ac:spMk id="2" creationId="{DBA4EA42-F5A9-A17A-C00F-6165C336AABA}"/>
          </ac:spMkLst>
        </pc:spChg>
        <pc:spChg chg="mod">
          <ac:chgData name="David VACHALA" userId="76d02b97-1bbd-456c-868a-7dcf11490085" providerId="ADAL" clId="{AF71327F-E28C-4DE6-84DA-A97B3B2E71A4}" dt="2025-01-29T12:07:56.519" v="986" actId="20577"/>
          <ac:spMkLst>
            <pc:docMk/>
            <pc:sldMk cId="760420458" sldId="2147481423"/>
            <ac:spMk id="3" creationId="{4AED3AD3-3DAC-5D20-0AEE-A6C91ACFAF46}"/>
          </ac:spMkLst>
        </pc:spChg>
        <pc:spChg chg="add del">
          <ac:chgData name="David VACHALA" userId="76d02b97-1bbd-456c-868a-7dcf11490085" providerId="ADAL" clId="{AF71327F-E28C-4DE6-84DA-A97B3B2E71A4}" dt="2025-01-27T08:50:46.396" v="945" actId="22"/>
          <ac:spMkLst>
            <pc:docMk/>
            <pc:sldMk cId="760420458" sldId="2147481423"/>
            <ac:spMk id="6" creationId="{3FC1E1E1-0D07-0DA9-6B22-2C4A646EDC42}"/>
          </ac:spMkLst>
        </pc:spChg>
        <pc:spChg chg="add mod">
          <ac:chgData name="David VACHALA" userId="76d02b97-1bbd-456c-868a-7dcf11490085" providerId="ADAL" clId="{AF71327F-E28C-4DE6-84DA-A97B3B2E71A4}" dt="2025-01-27T08:53:05.251" v="979" actId="1076"/>
          <ac:spMkLst>
            <pc:docMk/>
            <pc:sldMk cId="760420458" sldId="2147481423"/>
            <ac:spMk id="8" creationId="{F0D635A3-3848-3FCD-B783-28064410BD6E}"/>
          </ac:spMkLst>
        </pc:spChg>
        <pc:picChg chg="add mod">
          <ac:chgData name="David VACHALA" userId="76d02b97-1bbd-456c-868a-7dcf11490085" providerId="ADAL" clId="{AF71327F-E28C-4DE6-84DA-A97B3B2E71A4}" dt="2025-01-29T12:07:40.039" v="985" actId="14100"/>
          <ac:picMkLst>
            <pc:docMk/>
            <pc:sldMk cId="760420458" sldId="2147481423"/>
            <ac:picMk id="5" creationId="{ABCD83A3-2921-EF5A-26D9-945F0CE9F6E4}"/>
          </ac:picMkLst>
        </pc:picChg>
      </pc:sldChg>
      <pc:sldChg chg="add del">
        <pc:chgData name="David VACHALA" userId="76d02b97-1bbd-456c-868a-7dcf11490085" providerId="ADAL" clId="{AF71327F-E28C-4DE6-84DA-A97B3B2E71A4}" dt="2025-01-29T11:59:28.446" v="980" actId="47"/>
        <pc:sldMkLst>
          <pc:docMk/>
          <pc:sldMk cId="2309669917" sldId="2147481424"/>
        </pc:sldMkLst>
      </pc:sldChg>
      <pc:sldChg chg="add del">
        <pc:chgData name="David VACHALA" userId="76d02b97-1bbd-456c-868a-7dcf11490085" providerId="ADAL" clId="{AF71327F-E28C-4DE6-84DA-A97B3B2E71A4}" dt="2025-01-29T11:59:32.851" v="981" actId="47"/>
        <pc:sldMkLst>
          <pc:docMk/>
          <pc:sldMk cId="79189416" sldId="2147481425"/>
        </pc:sldMkLst>
      </pc:sldChg>
      <pc:sldChg chg="add del">
        <pc:chgData name="David VACHALA" userId="76d02b97-1bbd-456c-868a-7dcf11490085" providerId="ADAL" clId="{AF71327F-E28C-4DE6-84DA-A97B3B2E71A4}" dt="2025-01-27T08:38:14.959" v="675"/>
        <pc:sldMkLst>
          <pc:docMk/>
          <pc:sldMk cId="3013992561" sldId="2147481426"/>
        </pc:sldMkLst>
      </pc:sldChg>
    </pc:docChg>
  </pc:docChgLst>
  <pc:docChgLst>
    <pc:chgData name="David Vachala" userId="91433487-0c4d-408d-9c05-4db9b7ff8fc7" providerId="ADAL" clId="{BD56DF93-3764-4E24-9782-505437499B9E}"/>
    <pc:docChg chg="undo redo custSel addSld delSld modSld sldOrd modSection">
      <pc:chgData name="David Vachala" userId="91433487-0c4d-408d-9c05-4db9b7ff8fc7" providerId="ADAL" clId="{BD56DF93-3764-4E24-9782-505437499B9E}" dt="2024-09-25T10:57:06.192" v="976" actId="47"/>
      <pc:docMkLst>
        <pc:docMk/>
      </pc:docMkLst>
      <pc:sldChg chg="modSp mod">
        <pc:chgData name="David Vachala" userId="91433487-0c4d-408d-9c05-4db9b7ff8fc7" providerId="ADAL" clId="{BD56DF93-3764-4E24-9782-505437499B9E}" dt="2024-09-12T19:02:46.736" v="31" actId="20577"/>
        <pc:sldMkLst>
          <pc:docMk/>
          <pc:sldMk cId="409723674" sldId="259"/>
        </pc:sldMkLst>
        <pc:spChg chg="mod">
          <ac:chgData name="David Vachala" userId="91433487-0c4d-408d-9c05-4db9b7ff8fc7" providerId="ADAL" clId="{BD56DF93-3764-4E24-9782-505437499B9E}" dt="2024-09-12T19:02:46.736" v="31" actId="20577"/>
          <ac:spMkLst>
            <pc:docMk/>
            <pc:sldMk cId="409723674" sldId="259"/>
            <ac:spMk id="33" creationId="{3CD78EB7-563C-4025-87ED-8064992121A5}"/>
          </ac:spMkLst>
        </pc:spChg>
      </pc:sldChg>
      <pc:sldChg chg="modSp mod">
        <pc:chgData name="David Vachala" userId="91433487-0c4d-408d-9c05-4db9b7ff8fc7" providerId="ADAL" clId="{BD56DF93-3764-4E24-9782-505437499B9E}" dt="2024-09-12T19:15:37.707" v="150" actId="20577"/>
        <pc:sldMkLst>
          <pc:docMk/>
          <pc:sldMk cId="1743216632" sldId="261"/>
        </pc:sldMkLst>
        <pc:spChg chg="mod">
          <ac:chgData name="David Vachala" userId="91433487-0c4d-408d-9c05-4db9b7ff8fc7" providerId="ADAL" clId="{BD56DF93-3764-4E24-9782-505437499B9E}" dt="2024-09-12T19:02:18.618" v="14" actId="20577"/>
          <ac:spMkLst>
            <pc:docMk/>
            <pc:sldMk cId="1743216632" sldId="261"/>
            <ac:spMk id="29" creationId="{CB892594-7024-4545-AEF5-72B22C06A1A3}"/>
          </ac:spMkLst>
        </pc:spChg>
        <pc:spChg chg="mod">
          <ac:chgData name="David Vachala" userId="91433487-0c4d-408d-9c05-4db9b7ff8fc7" providerId="ADAL" clId="{BD56DF93-3764-4E24-9782-505437499B9E}" dt="2024-09-12T19:15:37.707" v="150" actId="20577"/>
          <ac:spMkLst>
            <pc:docMk/>
            <pc:sldMk cId="1743216632" sldId="261"/>
            <ac:spMk id="38" creationId="{3AD62353-66DA-437B-A82D-75433367BE34}"/>
          </ac:spMkLst>
        </pc:spChg>
        <pc:spChg chg="mod">
          <ac:chgData name="David Vachala" userId="91433487-0c4d-408d-9c05-4db9b7ff8fc7" providerId="ADAL" clId="{BD56DF93-3764-4E24-9782-505437499B9E}" dt="2024-09-12T19:15:09.171" v="133" actId="20577"/>
          <ac:spMkLst>
            <pc:docMk/>
            <pc:sldMk cId="1743216632" sldId="261"/>
            <ac:spMk id="39" creationId="{C17792EC-B649-4521-8BC0-704F4F4F9823}"/>
          </ac:spMkLst>
        </pc:spChg>
        <pc:spChg chg="mod">
          <ac:chgData name="David Vachala" userId="91433487-0c4d-408d-9c05-4db9b7ff8fc7" providerId="ADAL" clId="{BD56DF93-3764-4E24-9782-505437499B9E}" dt="2024-09-12T19:10:42.378" v="105" actId="20577"/>
          <ac:spMkLst>
            <pc:docMk/>
            <pc:sldMk cId="1743216632" sldId="261"/>
            <ac:spMk id="41" creationId="{309B52EE-F75E-4904-AF65-5BA395A3D838}"/>
          </ac:spMkLst>
        </pc:spChg>
        <pc:spChg chg="mod">
          <ac:chgData name="David Vachala" userId="91433487-0c4d-408d-9c05-4db9b7ff8fc7" providerId="ADAL" clId="{BD56DF93-3764-4E24-9782-505437499B9E}" dt="2024-09-12T19:10:31.288" v="89" actId="20577"/>
          <ac:spMkLst>
            <pc:docMk/>
            <pc:sldMk cId="1743216632" sldId="261"/>
            <ac:spMk id="42" creationId="{4BCB5372-1AB6-44A8-AD04-1395BEABC92C}"/>
          </ac:spMkLst>
        </pc:spChg>
        <pc:picChg chg="mod">
          <ac:chgData name="David Vachala" userId="91433487-0c4d-408d-9c05-4db9b7ff8fc7" providerId="ADAL" clId="{BD56DF93-3764-4E24-9782-505437499B9E}" dt="2024-09-12T19:15:30.097" v="135"/>
          <ac:picMkLst>
            <pc:docMk/>
            <pc:sldMk cId="1743216632" sldId="261"/>
            <ac:picMk id="37" creationId="{DDCB2138-9DAD-4B7D-8846-B68288AF3EAC}"/>
          </ac:picMkLst>
        </pc:picChg>
        <pc:picChg chg="mod">
          <ac:chgData name="David Vachala" userId="91433487-0c4d-408d-9c05-4db9b7ff8fc7" providerId="ADAL" clId="{BD56DF93-3764-4E24-9782-505437499B9E}" dt="2024-09-12T19:11:54.766" v="107"/>
          <ac:picMkLst>
            <pc:docMk/>
            <pc:sldMk cId="1743216632" sldId="261"/>
            <ac:picMk id="76" creationId="{C329057C-A703-4234-8C36-15BC675BA225}"/>
          </ac:picMkLst>
        </pc:picChg>
      </pc:sldChg>
      <pc:sldChg chg="add del">
        <pc:chgData name="David Vachala" userId="91433487-0c4d-408d-9c05-4db9b7ff8fc7" providerId="ADAL" clId="{BD56DF93-3764-4E24-9782-505437499B9E}" dt="2024-09-12T19:03:34.090" v="57" actId="47"/>
        <pc:sldMkLst>
          <pc:docMk/>
          <pc:sldMk cId="419931507" sldId="268"/>
        </pc:sldMkLst>
      </pc:sldChg>
      <pc:sldChg chg="add del">
        <pc:chgData name="David Vachala" userId="91433487-0c4d-408d-9c05-4db9b7ff8fc7" providerId="ADAL" clId="{BD56DF93-3764-4E24-9782-505437499B9E}" dt="2024-09-12T19:03:02.851" v="40" actId="47"/>
        <pc:sldMkLst>
          <pc:docMk/>
          <pc:sldMk cId="922831782" sldId="292"/>
        </pc:sldMkLst>
      </pc:sldChg>
      <pc:sldChg chg="add">
        <pc:chgData name="David Vachala" userId="91433487-0c4d-408d-9c05-4db9b7ff8fc7" providerId="ADAL" clId="{BD56DF93-3764-4E24-9782-505437499B9E}" dt="2024-09-25T10:57:02.989" v="975"/>
        <pc:sldMkLst>
          <pc:docMk/>
          <pc:sldMk cId="3310839663" sldId="2147468954"/>
        </pc:sldMkLst>
      </pc:sldChg>
      <pc:sldChg chg="add">
        <pc:chgData name="David Vachala" userId="91433487-0c4d-408d-9c05-4db9b7ff8fc7" providerId="ADAL" clId="{BD56DF93-3764-4E24-9782-505437499B9E}" dt="2024-09-25T10:57:02.989" v="975"/>
        <pc:sldMkLst>
          <pc:docMk/>
          <pc:sldMk cId="1065684105" sldId="2147468957"/>
        </pc:sldMkLst>
      </pc:sldChg>
      <pc:sldChg chg="add">
        <pc:chgData name="David Vachala" userId="91433487-0c4d-408d-9c05-4db9b7ff8fc7" providerId="ADAL" clId="{BD56DF93-3764-4E24-9782-505437499B9E}" dt="2024-09-25T10:57:02.989" v="975"/>
        <pc:sldMkLst>
          <pc:docMk/>
          <pc:sldMk cId="3271970921" sldId="2147468958"/>
        </pc:sldMkLst>
      </pc:sldChg>
      <pc:sldChg chg="add">
        <pc:chgData name="David Vachala" userId="91433487-0c4d-408d-9c05-4db9b7ff8fc7" providerId="ADAL" clId="{BD56DF93-3764-4E24-9782-505437499B9E}" dt="2024-09-25T10:57:02.989" v="975"/>
        <pc:sldMkLst>
          <pc:docMk/>
          <pc:sldMk cId="1873736815" sldId="2147468959"/>
        </pc:sldMkLst>
      </pc:sldChg>
      <pc:sldChg chg="add">
        <pc:chgData name="David Vachala" userId="91433487-0c4d-408d-9c05-4db9b7ff8fc7" providerId="ADAL" clId="{BD56DF93-3764-4E24-9782-505437499B9E}" dt="2024-09-25T10:57:02.989" v="975"/>
        <pc:sldMkLst>
          <pc:docMk/>
          <pc:sldMk cId="3698344380" sldId="2147468960"/>
        </pc:sldMkLst>
      </pc:sldChg>
      <pc:sldChg chg="add">
        <pc:chgData name="David Vachala" userId="91433487-0c4d-408d-9c05-4db9b7ff8fc7" providerId="ADAL" clId="{BD56DF93-3764-4E24-9782-505437499B9E}" dt="2024-09-25T10:57:02.989" v="975"/>
        <pc:sldMkLst>
          <pc:docMk/>
          <pc:sldMk cId="497644256" sldId="2147468961"/>
        </pc:sldMkLst>
      </pc:sldChg>
      <pc:sldChg chg="add">
        <pc:chgData name="David Vachala" userId="91433487-0c4d-408d-9c05-4db9b7ff8fc7" providerId="ADAL" clId="{BD56DF93-3764-4E24-9782-505437499B9E}" dt="2024-09-25T10:57:02.989" v="975"/>
        <pc:sldMkLst>
          <pc:docMk/>
          <pc:sldMk cId="935840356" sldId="2147468962"/>
        </pc:sldMkLst>
      </pc:sldChg>
      <pc:sldChg chg="add">
        <pc:chgData name="David Vachala" userId="91433487-0c4d-408d-9c05-4db9b7ff8fc7" providerId="ADAL" clId="{BD56DF93-3764-4E24-9782-505437499B9E}" dt="2024-09-25T10:57:02.989" v="975"/>
        <pc:sldMkLst>
          <pc:docMk/>
          <pc:sldMk cId="434766629" sldId="2147468963"/>
        </pc:sldMkLst>
      </pc:sldChg>
      <pc:sldChg chg="add">
        <pc:chgData name="David Vachala" userId="91433487-0c4d-408d-9c05-4db9b7ff8fc7" providerId="ADAL" clId="{BD56DF93-3764-4E24-9782-505437499B9E}" dt="2024-09-25T10:57:02.989" v="975"/>
        <pc:sldMkLst>
          <pc:docMk/>
          <pc:sldMk cId="1964702423" sldId="2147468964"/>
        </pc:sldMkLst>
      </pc:sldChg>
      <pc:sldChg chg="add">
        <pc:chgData name="David Vachala" userId="91433487-0c4d-408d-9c05-4db9b7ff8fc7" providerId="ADAL" clId="{BD56DF93-3764-4E24-9782-505437499B9E}" dt="2024-09-25T10:57:02.989" v="975"/>
        <pc:sldMkLst>
          <pc:docMk/>
          <pc:sldMk cId="2440769864" sldId="2147468965"/>
        </pc:sldMkLst>
      </pc:sldChg>
      <pc:sldChg chg="add">
        <pc:chgData name="David Vachala" userId="91433487-0c4d-408d-9c05-4db9b7ff8fc7" providerId="ADAL" clId="{BD56DF93-3764-4E24-9782-505437499B9E}" dt="2024-09-25T10:57:02.989" v="975"/>
        <pc:sldMkLst>
          <pc:docMk/>
          <pc:sldMk cId="1903793807" sldId="2147468966"/>
        </pc:sldMkLst>
      </pc:sldChg>
      <pc:sldChg chg="add">
        <pc:chgData name="David Vachala" userId="91433487-0c4d-408d-9c05-4db9b7ff8fc7" providerId="ADAL" clId="{BD56DF93-3764-4E24-9782-505437499B9E}" dt="2024-09-25T10:57:02.989" v="975"/>
        <pc:sldMkLst>
          <pc:docMk/>
          <pc:sldMk cId="710295476" sldId="2147468967"/>
        </pc:sldMkLst>
      </pc:sldChg>
      <pc:sldChg chg="add">
        <pc:chgData name="David Vachala" userId="91433487-0c4d-408d-9c05-4db9b7ff8fc7" providerId="ADAL" clId="{BD56DF93-3764-4E24-9782-505437499B9E}" dt="2024-09-25T10:57:02.989" v="975"/>
        <pc:sldMkLst>
          <pc:docMk/>
          <pc:sldMk cId="4130976494" sldId="2147468968"/>
        </pc:sldMkLst>
      </pc:sldChg>
      <pc:sldChg chg="add">
        <pc:chgData name="David Vachala" userId="91433487-0c4d-408d-9c05-4db9b7ff8fc7" providerId="ADAL" clId="{BD56DF93-3764-4E24-9782-505437499B9E}" dt="2024-09-25T10:57:02.989" v="975"/>
        <pc:sldMkLst>
          <pc:docMk/>
          <pc:sldMk cId="545209406" sldId="2147468969"/>
        </pc:sldMkLst>
      </pc:sldChg>
      <pc:sldChg chg="add">
        <pc:chgData name="David Vachala" userId="91433487-0c4d-408d-9c05-4db9b7ff8fc7" providerId="ADAL" clId="{BD56DF93-3764-4E24-9782-505437499B9E}" dt="2024-09-25T10:57:02.989" v="975"/>
        <pc:sldMkLst>
          <pc:docMk/>
          <pc:sldMk cId="3758750498" sldId="2147468970"/>
        </pc:sldMkLst>
      </pc:sldChg>
      <pc:sldChg chg="add">
        <pc:chgData name="David Vachala" userId="91433487-0c4d-408d-9c05-4db9b7ff8fc7" providerId="ADAL" clId="{BD56DF93-3764-4E24-9782-505437499B9E}" dt="2024-09-25T10:57:02.989" v="975"/>
        <pc:sldMkLst>
          <pc:docMk/>
          <pc:sldMk cId="770049797" sldId="2147468971"/>
        </pc:sldMkLst>
      </pc:sldChg>
      <pc:sldChg chg="add">
        <pc:chgData name="David Vachala" userId="91433487-0c4d-408d-9c05-4db9b7ff8fc7" providerId="ADAL" clId="{BD56DF93-3764-4E24-9782-505437499B9E}" dt="2024-09-25T10:57:02.989" v="975"/>
        <pc:sldMkLst>
          <pc:docMk/>
          <pc:sldMk cId="1282644362" sldId="2147468972"/>
        </pc:sldMkLst>
      </pc:sldChg>
      <pc:sldChg chg="add">
        <pc:chgData name="David Vachala" userId="91433487-0c4d-408d-9c05-4db9b7ff8fc7" providerId="ADAL" clId="{BD56DF93-3764-4E24-9782-505437499B9E}" dt="2024-09-25T10:57:02.989" v="975"/>
        <pc:sldMkLst>
          <pc:docMk/>
          <pc:sldMk cId="1465958584" sldId="2147468974"/>
        </pc:sldMkLst>
      </pc:sldChg>
      <pc:sldChg chg="add">
        <pc:chgData name="David Vachala" userId="91433487-0c4d-408d-9c05-4db9b7ff8fc7" providerId="ADAL" clId="{BD56DF93-3764-4E24-9782-505437499B9E}" dt="2024-09-25T10:57:02.989" v="975"/>
        <pc:sldMkLst>
          <pc:docMk/>
          <pc:sldMk cId="3343844020" sldId="2147468975"/>
        </pc:sldMkLst>
      </pc:sldChg>
      <pc:sldChg chg="add">
        <pc:chgData name="David Vachala" userId="91433487-0c4d-408d-9c05-4db9b7ff8fc7" providerId="ADAL" clId="{BD56DF93-3764-4E24-9782-505437499B9E}" dt="2024-09-25T10:57:02.989" v="975"/>
        <pc:sldMkLst>
          <pc:docMk/>
          <pc:sldMk cId="1618938410" sldId="2147468976"/>
        </pc:sldMkLst>
      </pc:sldChg>
      <pc:sldChg chg="add">
        <pc:chgData name="David Vachala" userId="91433487-0c4d-408d-9c05-4db9b7ff8fc7" providerId="ADAL" clId="{BD56DF93-3764-4E24-9782-505437499B9E}" dt="2024-09-25T10:57:02.989" v="975"/>
        <pc:sldMkLst>
          <pc:docMk/>
          <pc:sldMk cId="2385382139" sldId="2147468977"/>
        </pc:sldMkLst>
      </pc:sldChg>
      <pc:sldChg chg="add">
        <pc:chgData name="David Vachala" userId="91433487-0c4d-408d-9c05-4db9b7ff8fc7" providerId="ADAL" clId="{BD56DF93-3764-4E24-9782-505437499B9E}" dt="2024-09-25T10:57:02.989" v="975"/>
        <pc:sldMkLst>
          <pc:docMk/>
          <pc:sldMk cId="3725312618" sldId="2147468978"/>
        </pc:sldMkLst>
      </pc:sldChg>
      <pc:sldChg chg="add">
        <pc:chgData name="David Vachala" userId="91433487-0c4d-408d-9c05-4db9b7ff8fc7" providerId="ADAL" clId="{BD56DF93-3764-4E24-9782-505437499B9E}" dt="2024-09-25T10:57:02.989" v="975"/>
        <pc:sldMkLst>
          <pc:docMk/>
          <pc:sldMk cId="3410125502" sldId="2147478276"/>
        </pc:sldMkLst>
      </pc:sldChg>
      <pc:sldChg chg="add">
        <pc:chgData name="David Vachala" userId="91433487-0c4d-408d-9c05-4db9b7ff8fc7" providerId="ADAL" clId="{BD56DF93-3764-4E24-9782-505437499B9E}" dt="2024-09-25T10:57:02.989" v="975"/>
        <pc:sldMkLst>
          <pc:docMk/>
          <pc:sldMk cId="2694394990" sldId="2147478277"/>
        </pc:sldMkLst>
      </pc:sldChg>
      <pc:sldChg chg="add">
        <pc:chgData name="David Vachala" userId="91433487-0c4d-408d-9c05-4db9b7ff8fc7" providerId="ADAL" clId="{BD56DF93-3764-4E24-9782-505437499B9E}" dt="2024-09-25T10:57:02.989" v="975"/>
        <pc:sldMkLst>
          <pc:docMk/>
          <pc:sldMk cId="442066836" sldId="2147478278"/>
        </pc:sldMkLst>
      </pc:sldChg>
      <pc:sldChg chg="modSp mod">
        <pc:chgData name="David Vachala" userId="91433487-0c4d-408d-9c05-4db9b7ff8fc7" providerId="ADAL" clId="{BD56DF93-3764-4E24-9782-505437499B9E}" dt="2024-09-12T19:17:30.475" v="195" actId="20577"/>
        <pc:sldMkLst>
          <pc:docMk/>
          <pc:sldMk cId="530844445" sldId="2147481261"/>
        </pc:sldMkLst>
        <pc:spChg chg="mod">
          <ac:chgData name="David Vachala" userId="91433487-0c4d-408d-9c05-4db9b7ff8fc7" providerId="ADAL" clId="{BD56DF93-3764-4E24-9782-505437499B9E}" dt="2024-09-12T19:16:46.007" v="173" actId="20577"/>
          <ac:spMkLst>
            <pc:docMk/>
            <pc:sldMk cId="530844445" sldId="2147481261"/>
            <ac:spMk id="8" creationId="{88B82E67-C906-4FA9-BD44-A226DC6C19B0}"/>
          </ac:spMkLst>
        </pc:spChg>
        <pc:spChg chg="mod">
          <ac:chgData name="David Vachala" userId="91433487-0c4d-408d-9c05-4db9b7ff8fc7" providerId="ADAL" clId="{BD56DF93-3764-4E24-9782-505437499B9E}" dt="2024-09-12T19:16:20.170" v="155"/>
          <ac:spMkLst>
            <pc:docMk/>
            <pc:sldMk cId="530844445" sldId="2147481261"/>
            <ac:spMk id="14" creationId="{6E31850A-D536-41F0-9D96-7836AAC5E502}"/>
          </ac:spMkLst>
        </pc:spChg>
        <pc:spChg chg="mod">
          <ac:chgData name="David Vachala" userId="91433487-0c4d-408d-9c05-4db9b7ff8fc7" providerId="ADAL" clId="{BD56DF93-3764-4E24-9782-505437499B9E}" dt="2024-09-12T19:17:30.475" v="195" actId="20577"/>
          <ac:spMkLst>
            <pc:docMk/>
            <pc:sldMk cId="530844445" sldId="2147481261"/>
            <ac:spMk id="15" creationId="{039E4815-406A-447F-A41F-26286A4CD799}"/>
          </ac:spMkLst>
        </pc:spChg>
        <pc:picChg chg="mod">
          <ac:chgData name="David Vachala" userId="91433487-0c4d-408d-9c05-4db9b7ff8fc7" providerId="ADAL" clId="{BD56DF93-3764-4E24-9782-505437499B9E}" dt="2024-09-12T19:16:07.092" v="152"/>
          <ac:picMkLst>
            <pc:docMk/>
            <pc:sldMk cId="530844445" sldId="2147481261"/>
            <ac:picMk id="7" creationId="{B0BD3314-776A-44E8-9050-B1333A393952}"/>
          </ac:picMkLst>
        </pc:picChg>
      </pc:sldChg>
      <pc:sldChg chg="modSp del mod">
        <pc:chgData name="David Vachala" userId="91433487-0c4d-408d-9c05-4db9b7ff8fc7" providerId="ADAL" clId="{BD56DF93-3764-4E24-9782-505437499B9E}" dt="2024-09-24T19:38:26.956" v="973" actId="47"/>
        <pc:sldMkLst>
          <pc:docMk/>
          <pc:sldMk cId="24915280" sldId="2147481274"/>
        </pc:sldMkLst>
        <pc:spChg chg="mod">
          <ac:chgData name="David Vachala" userId="91433487-0c4d-408d-9c05-4db9b7ff8fc7" providerId="ADAL" clId="{BD56DF93-3764-4E24-9782-505437499B9E}" dt="2024-09-12T19:12:48.584" v="115"/>
          <ac:spMkLst>
            <pc:docMk/>
            <pc:sldMk cId="24915280" sldId="2147481274"/>
            <ac:spMk id="8" creationId="{88B82E67-C906-4FA9-BD44-A226DC6C19B0}"/>
          </ac:spMkLst>
        </pc:spChg>
        <pc:spChg chg="mod">
          <ac:chgData name="David Vachala" userId="91433487-0c4d-408d-9c05-4db9b7ff8fc7" providerId="ADAL" clId="{BD56DF93-3764-4E24-9782-505437499B9E}" dt="2024-09-12T19:14:04.863" v="118"/>
          <ac:spMkLst>
            <pc:docMk/>
            <pc:sldMk cId="24915280" sldId="2147481274"/>
            <ac:spMk id="14" creationId="{6E31850A-D536-41F0-9D96-7836AAC5E502}"/>
          </ac:spMkLst>
        </pc:spChg>
        <pc:spChg chg="mod">
          <ac:chgData name="David Vachala" userId="91433487-0c4d-408d-9c05-4db9b7ff8fc7" providerId="ADAL" clId="{BD56DF93-3764-4E24-9782-505437499B9E}" dt="2024-09-12T19:14:26.442" v="123" actId="20577"/>
          <ac:spMkLst>
            <pc:docMk/>
            <pc:sldMk cId="24915280" sldId="2147481274"/>
            <ac:spMk id="15" creationId="{039E4815-406A-447F-A41F-26286A4CD799}"/>
          </ac:spMkLst>
        </pc:spChg>
        <pc:picChg chg="mod">
          <ac:chgData name="David Vachala" userId="91433487-0c4d-408d-9c05-4db9b7ff8fc7" providerId="ADAL" clId="{BD56DF93-3764-4E24-9782-505437499B9E}" dt="2024-09-12T19:12:16.016" v="109"/>
          <ac:picMkLst>
            <pc:docMk/>
            <pc:sldMk cId="24915280" sldId="2147481274"/>
            <ac:picMk id="7" creationId="{B0BD3314-776A-44E8-9050-B1333A393952}"/>
          </ac:picMkLst>
        </pc:picChg>
      </pc:sldChg>
      <pc:sldChg chg="del">
        <pc:chgData name="David Vachala" userId="91433487-0c4d-408d-9c05-4db9b7ff8fc7" providerId="ADAL" clId="{BD56DF93-3764-4E24-9782-505437499B9E}" dt="2024-09-12T19:03:16.176" v="42" actId="47"/>
        <pc:sldMkLst>
          <pc:docMk/>
          <pc:sldMk cId="1651044968" sldId="2147481291"/>
        </pc:sldMkLst>
      </pc:sldChg>
      <pc:sldChg chg="del">
        <pc:chgData name="David Vachala" userId="91433487-0c4d-408d-9c05-4db9b7ff8fc7" providerId="ADAL" clId="{BD56DF93-3764-4E24-9782-505437499B9E}" dt="2024-09-12T19:03:29.286" v="51" actId="47"/>
        <pc:sldMkLst>
          <pc:docMk/>
          <pc:sldMk cId="945659877" sldId="2147481292"/>
        </pc:sldMkLst>
      </pc:sldChg>
      <pc:sldChg chg="del">
        <pc:chgData name="David Vachala" userId="91433487-0c4d-408d-9c05-4db9b7ff8fc7" providerId="ADAL" clId="{BD56DF93-3764-4E24-9782-505437499B9E}" dt="2024-09-12T19:03:31.939" v="52" actId="47"/>
        <pc:sldMkLst>
          <pc:docMk/>
          <pc:sldMk cId="1104462293" sldId="2147481300"/>
        </pc:sldMkLst>
      </pc:sldChg>
      <pc:sldChg chg="del">
        <pc:chgData name="David Vachala" userId="91433487-0c4d-408d-9c05-4db9b7ff8fc7" providerId="ADAL" clId="{BD56DF93-3764-4E24-9782-505437499B9E}" dt="2024-09-12T19:03:32.315" v="54" actId="47"/>
        <pc:sldMkLst>
          <pc:docMk/>
          <pc:sldMk cId="65845352" sldId="2147481301"/>
        </pc:sldMkLst>
      </pc:sldChg>
      <pc:sldChg chg="del">
        <pc:chgData name="David Vachala" userId="91433487-0c4d-408d-9c05-4db9b7ff8fc7" providerId="ADAL" clId="{BD56DF93-3764-4E24-9782-505437499B9E}" dt="2024-09-12T19:03:32.142" v="53" actId="47"/>
        <pc:sldMkLst>
          <pc:docMk/>
          <pc:sldMk cId="3307753709" sldId="2147481302"/>
        </pc:sldMkLst>
      </pc:sldChg>
      <pc:sldChg chg="del">
        <pc:chgData name="David Vachala" userId="91433487-0c4d-408d-9c05-4db9b7ff8fc7" providerId="ADAL" clId="{BD56DF93-3764-4E24-9782-505437499B9E}" dt="2024-09-12T19:02:59.333" v="34" actId="47"/>
        <pc:sldMkLst>
          <pc:docMk/>
          <pc:sldMk cId="2584822948" sldId="2147481303"/>
        </pc:sldMkLst>
      </pc:sldChg>
      <pc:sldChg chg="del">
        <pc:chgData name="David Vachala" userId="91433487-0c4d-408d-9c05-4db9b7ff8fc7" providerId="ADAL" clId="{BD56DF93-3764-4E24-9782-505437499B9E}" dt="2024-09-12T19:02:57.214" v="33" actId="47"/>
        <pc:sldMkLst>
          <pc:docMk/>
          <pc:sldMk cId="2313427595" sldId="2147481304"/>
        </pc:sldMkLst>
      </pc:sldChg>
      <pc:sldChg chg="del">
        <pc:chgData name="David Vachala" userId="91433487-0c4d-408d-9c05-4db9b7ff8fc7" providerId="ADAL" clId="{BD56DF93-3764-4E24-9782-505437499B9E}" dt="2024-09-12T19:02:59.788" v="35" actId="47"/>
        <pc:sldMkLst>
          <pc:docMk/>
          <pc:sldMk cId="205920691" sldId="2147481305"/>
        </pc:sldMkLst>
      </pc:sldChg>
      <pc:sldChg chg="del">
        <pc:chgData name="David Vachala" userId="91433487-0c4d-408d-9c05-4db9b7ff8fc7" providerId="ADAL" clId="{BD56DF93-3764-4E24-9782-505437499B9E}" dt="2024-09-12T19:03:00.103" v="36" actId="47"/>
        <pc:sldMkLst>
          <pc:docMk/>
          <pc:sldMk cId="1779058023" sldId="2147481306"/>
        </pc:sldMkLst>
      </pc:sldChg>
      <pc:sldChg chg="del">
        <pc:chgData name="David Vachala" userId="91433487-0c4d-408d-9c05-4db9b7ff8fc7" providerId="ADAL" clId="{BD56DF93-3764-4E24-9782-505437499B9E}" dt="2024-09-12T19:03:00.389" v="37" actId="47"/>
        <pc:sldMkLst>
          <pc:docMk/>
          <pc:sldMk cId="3631055586" sldId="2147481307"/>
        </pc:sldMkLst>
      </pc:sldChg>
      <pc:sldChg chg="del">
        <pc:chgData name="David Vachala" userId="91433487-0c4d-408d-9c05-4db9b7ff8fc7" providerId="ADAL" clId="{BD56DF93-3764-4E24-9782-505437499B9E}" dt="2024-09-12T19:03:00.636" v="38" actId="47"/>
        <pc:sldMkLst>
          <pc:docMk/>
          <pc:sldMk cId="3983869175" sldId="2147481308"/>
        </pc:sldMkLst>
      </pc:sldChg>
      <pc:sldChg chg="del">
        <pc:chgData name="David Vachala" userId="91433487-0c4d-408d-9c05-4db9b7ff8fc7" providerId="ADAL" clId="{BD56DF93-3764-4E24-9782-505437499B9E}" dt="2024-09-12T19:03:18.407" v="43" actId="47"/>
        <pc:sldMkLst>
          <pc:docMk/>
          <pc:sldMk cId="3118988767" sldId="2147481309"/>
        </pc:sldMkLst>
      </pc:sldChg>
      <pc:sldChg chg="del">
        <pc:chgData name="David Vachala" userId="91433487-0c4d-408d-9c05-4db9b7ff8fc7" providerId="ADAL" clId="{BD56DF93-3764-4E24-9782-505437499B9E}" dt="2024-09-12T19:03:18.769" v="44" actId="47"/>
        <pc:sldMkLst>
          <pc:docMk/>
          <pc:sldMk cId="2522223008" sldId="2147481310"/>
        </pc:sldMkLst>
      </pc:sldChg>
      <pc:sldChg chg="del">
        <pc:chgData name="David Vachala" userId="91433487-0c4d-408d-9c05-4db9b7ff8fc7" providerId="ADAL" clId="{BD56DF93-3764-4E24-9782-505437499B9E}" dt="2024-09-12T19:03:19.098" v="45" actId="47"/>
        <pc:sldMkLst>
          <pc:docMk/>
          <pc:sldMk cId="1175906458" sldId="2147481311"/>
        </pc:sldMkLst>
      </pc:sldChg>
      <pc:sldChg chg="del">
        <pc:chgData name="David Vachala" userId="91433487-0c4d-408d-9c05-4db9b7ff8fc7" providerId="ADAL" clId="{BD56DF93-3764-4E24-9782-505437499B9E}" dt="2024-09-12T19:03:19.430" v="46" actId="47"/>
        <pc:sldMkLst>
          <pc:docMk/>
          <pc:sldMk cId="69689060" sldId="2147481312"/>
        </pc:sldMkLst>
      </pc:sldChg>
      <pc:sldChg chg="del">
        <pc:chgData name="David Vachala" userId="91433487-0c4d-408d-9c05-4db9b7ff8fc7" providerId="ADAL" clId="{BD56DF93-3764-4E24-9782-505437499B9E}" dt="2024-09-12T19:03:25.239" v="49" actId="47"/>
        <pc:sldMkLst>
          <pc:docMk/>
          <pc:sldMk cId="2716968415" sldId="2147481314"/>
        </pc:sldMkLst>
      </pc:sldChg>
      <pc:sldChg chg="del">
        <pc:chgData name="David Vachala" userId="91433487-0c4d-408d-9c05-4db9b7ff8fc7" providerId="ADAL" clId="{BD56DF93-3764-4E24-9782-505437499B9E}" dt="2024-09-12T19:03:23.417" v="48" actId="47"/>
        <pc:sldMkLst>
          <pc:docMk/>
          <pc:sldMk cId="1115379560" sldId="2147481315"/>
        </pc:sldMkLst>
      </pc:sldChg>
      <pc:sldChg chg="del">
        <pc:chgData name="David Vachala" userId="91433487-0c4d-408d-9c05-4db9b7ff8fc7" providerId="ADAL" clId="{BD56DF93-3764-4E24-9782-505437499B9E}" dt="2024-09-12T19:03:32.488" v="55" actId="47"/>
        <pc:sldMkLst>
          <pc:docMk/>
          <pc:sldMk cId="899642720" sldId="2147481316"/>
        </pc:sldMkLst>
      </pc:sldChg>
      <pc:sldChg chg="del">
        <pc:chgData name="David Vachala" userId="91433487-0c4d-408d-9c05-4db9b7ff8fc7" providerId="ADAL" clId="{BD56DF93-3764-4E24-9782-505437499B9E}" dt="2024-09-12T19:03:20.072" v="47" actId="47"/>
        <pc:sldMkLst>
          <pc:docMk/>
          <pc:sldMk cId="2470432979" sldId="2147481317"/>
        </pc:sldMkLst>
      </pc:sldChg>
      <pc:sldChg chg="addSp delSp modSp new mod">
        <pc:chgData name="David Vachala" userId="91433487-0c4d-408d-9c05-4db9b7ff8fc7" providerId="ADAL" clId="{BD56DF93-3764-4E24-9782-505437499B9E}" dt="2024-09-24T18:58:25.123" v="670" actId="1076"/>
        <pc:sldMkLst>
          <pc:docMk/>
          <pc:sldMk cId="3354364979" sldId="2147481319"/>
        </pc:sldMkLst>
        <pc:spChg chg="mod">
          <ac:chgData name="David Vachala" userId="91433487-0c4d-408d-9c05-4db9b7ff8fc7" providerId="ADAL" clId="{BD56DF93-3764-4E24-9782-505437499B9E}" dt="2024-09-24T18:39:15.001" v="242" actId="20577"/>
          <ac:spMkLst>
            <pc:docMk/>
            <pc:sldMk cId="3354364979" sldId="2147481319"/>
            <ac:spMk id="2" creationId="{DB2EB904-B830-06F8-BFA4-C2CF5E8087BA}"/>
          </ac:spMkLst>
        </pc:spChg>
        <pc:spChg chg="add del mod">
          <ac:chgData name="David Vachala" userId="91433487-0c4d-408d-9c05-4db9b7ff8fc7" providerId="ADAL" clId="{BD56DF93-3764-4E24-9782-505437499B9E}" dt="2024-09-24T18:58:15.118" v="666" actId="27636"/>
          <ac:spMkLst>
            <pc:docMk/>
            <pc:sldMk cId="3354364979" sldId="2147481319"/>
            <ac:spMk id="3" creationId="{74FBB5C8-1AC9-78B7-A7E6-977E18DC68BA}"/>
          </ac:spMkLst>
        </pc:spChg>
        <pc:spChg chg="add mod">
          <ac:chgData name="David Vachala" userId="91433487-0c4d-408d-9c05-4db9b7ff8fc7" providerId="ADAL" clId="{BD56DF93-3764-4E24-9782-505437499B9E}" dt="2024-09-24T18:58:22.976" v="669" actId="1076"/>
          <ac:spMkLst>
            <pc:docMk/>
            <pc:sldMk cId="3354364979" sldId="2147481319"/>
            <ac:spMk id="8" creationId="{68FC3F2D-9E9D-22B9-F1A7-A47B7FFE7AA6}"/>
          </ac:spMkLst>
        </pc:spChg>
        <pc:picChg chg="add del mod">
          <ac:chgData name="David Vachala" userId="91433487-0c4d-408d-9c05-4db9b7ff8fc7" providerId="ADAL" clId="{BD56DF93-3764-4E24-9782-505437499B9E}" dt="2024-09-24T18:58:04.468" v="660" actId="478"/>
          <ac:picMkLst>
            <pc:docMk/>
            <pc:sldMk cId="3354364979" sldId="2147481319"/>
            <ac:picMk id="6" creationId="{5F0CB7D5-0E2A-BBB9-3C3C-AE70C97D687A}"/>
          </ac:picMkLst>
        </pc:picChg>
        <pc:picChg chg="add mod">
          <ac:chgData name="David Vachala" userId="91433487-0c4d-408d-9c05-4db9b7ff8fc7" providerId="ADAL" clId="{BD56DF93-3764-4E24-9782-505437499B9E}" dt="2024-09-24T18:39:35.239" v="247"/>
          <ac:picMkLst>
            <pc:docMk/>
            <pc:sldMk cId="3354364979" sldId="2147481319"/>
            <ac:picMk id="1026" creationId="{D09D3633-6DAA-4B37-09CC-672FBE0D68DE}"/>
          </ac:picMkLst>
        </pc:picChg>
        <pc:picChg chg="add mod">
          <ac:chgData name="David Vachala" userId="91433487-0c4d-408d-9c05-4db9b7ff8fc7" providerId="ADAL" clId="{BD56DF93-3764-4E24-9782-505437499B9E}" dt="2024-09-24T18:58:25.123" v="670" actId="1076"/>
          <ac:picMkLst>
            <pc:docMk/>
            <pc:sldMk cId="3354364979" sldId="2147481319"/>
            <ac:picMk id="1028" creationId="{F10B93BE-A182-8CF1-059B-BAB7277F2E99}"/>
          </ac:picMkLst>
        </pc:picChg>
      </pc:sldChg>
      <pc:sldChg chg="new del">
        <pc:chgData name="David Vachala" userId="91433487-0c4d-408d-9c05-4db9b7ff8fc7" providerId="ADAL" clId="{BD56DF93-3764-4E24-9782-505437499B9E}" dt="2024-09-25T10:57:06.192" v="976" actId="47"/>
        <pc:sldMkLst>
          <pc:docMk/>
          <pc:sldMk cId="1335466112" sldId="2147481320"/>
        </pc:sldMkLst>
      </pc:sldChg>
      <pc:sldChg chg="new del">
        <pc:chgData name="David Vachala" userId="91433487-0c4d-408d-9c05-4db9b7ff8fc7" providerId="ADAL" clId="{BD56DF93-3764-4E24-9782-505437499B9E}" dt="2024-09-24T19:38:49.081" v="974" actId="47"/>
        <pc:sldMkLst>
          <pc:docMk/>
          <pc:sldMk cId="3590019731" sldId="2147481321"/>
        </pc:sldMkLst>
      </pc:sldChg>
      <pc:sldChg chg="addSp delSp modSp add mod">
        <pc:chgData name="David Vachala" userId="91433487-0c4d-408d-9c05-4db9b7ff8fc7" providerId="ADAL" clId="{BD56DF93-3764-4E24-9782-505437499B9E}" dt="2024-09-24T18:57:47.436" v="659" actId="1076"/>
        <pc:sldMkLst>
          <pc:docMk/>
          <pc:sldMk cId="3079182513" sldId="2147481322"/>
        </pc:sldMkLst>
        <pc:spChg chg="mod">
          <ac:chgData name="David Vachala" userId="91433487-0c4d-408d-9c05-4db9b7ff8fc7" providerId="ADAL" clId="{BD56DF93-3764-4E24-9782-505437499B9E}" dt="2024-09-24T18:43:12.342" v="453" actId="20577"/>
          <ac:spMkLst>
            <pc:docMk/>
            <pc:sldMk cId="3079182513" sldId="2147481322"/>
            <ac:spMk id="2" creationId="{DB2EB904-B830-06F8-BFA4-C2CF5E8087BA}"/>
          </ac:spMkLst>
        </pc:spChg>
        <pc:spChg chg="mod">
          <ac:chgData name="David Vachala" userId="91433487-0c4d-408d-9c05-4db9b7ff8fc7" providerId="ADAL" clId="{BD56DF93-3764-4E24-9782-505437499B9E}" dt="2024-09-24T18:44:33.126" v="469" actId="20577"/>
          <ac:spMkLst>
            <pc:docMk/>
            <pc:sldMk cId="3079182513" sldId="2147481322"/>
            <ac:spMk id="3" creationId="{74FBB5C8-1AC9-78B7-A7E6-977E18DC68BA}"/>
          </ac:spMkLst>
        </pc:spChg>
        <pc:picChg chg="add del mod">
          <ac:chgData name="David Vachala" userId="91433487-0c4d-408d-9c05-4db9b7ff8fc7" providerId="ADAL" clId="{BD56DF93-3764-4E24-9782-505437499B9E}" dt="2024-09-24T18:44:52.389" v="470" actId="478"/>
          <ac:picMkLst>
            <pc:docMk/>
            <pc:sldMk cId="3079182513" sldId="2147481322"/>
            <ac:picMk id="6" creationId="{E4FF32DD-DAC8-A920-E825-163F46628F81}"/>
          </ac:picMkLst>
        </pc:picChg>
        <pc:picChg chg="add del mod">
          <ac:chgData name="David Vachala" userId="91433487-0c4d-408d-9c05-4db9b7ff8fc7" providerId="ADAL" clId="{BD56DF93-3764-4E24-9782-505437499B9E}" dt="2024-09-24T18:57:16.401" v="651" actId="478"/>
          <ac:picMkLst>
            <pc:docMk/>
            <pc:sldMk cId="3079182513" sldId="2147481322"/>
            <ac:picMk id="8" creationId="{0A6BC44E-F7B8-8A41-5878-C72A1DDE5636}"/>
          </ac:picMkLst>
        </pc:picChg>
        <pc:picChg chg="add del mod">
          <ac:chgData name="David Vachala" userId="91433487-0c4d-408d-9c05-4db9b7ff8fc7" providerId="ADAL" clId="{BD56DF93-3764-4E24-9782-505437499B9E}" dt="2024-09-24T18:57:40.958" v="655" actId="478"/>
          <ac:picMkLst>
            <pc:docMk/>
            <pc:sldMk cId="3079182513" sldId="2147481322"/>
            <ac:picMk id="6146" creationId="{2F21B6FF-2A6A-821C-34B9-9F8C8B21E815}"/>
          </ac:picMkLst>
        </pc:picChg>
        <pc:picChg chg="add mod">
          <ac:chgData name="David Vachala" userId="91433487-0c4d-408d-9c05-4db9b7ff8fc7" providerId="ADAL" clId="{BD56DF93-3764-4E24-9782-505437499B9E}" dt="2024-09-24T18:57:47.436" v="659" actId="1076"/>
          <ac:picMkLst>
            <pc:docMk/>
            <pc:sldMk cId="3079182513" sldId="2147481322"/>
            <ac:picMk id="6148" creationId="{78BDD1D1-ED27-D01A-AA15-DD5421CC5D2A}"/>
          </ac:picMkLst>
        </pc:picChg>
      </pc:sldChg>
      <pc:sldChg chg="addSp delSp modSp add mod">
        <pc:chgData name="David Vachala" userId="91433487-0c4d-408d-9c05-4db9b7ff8fc7" providerId="ADAL" clId="{BD56DF93-3764-4E24-9782-505437499B9E}" dt="2024-09-24T18:57:05.888" v="650" actId="1076"/>
        <pc:sldMkLst>
          <pc:docMk/>
          <pc:sldMk cId="2406362547" sldId="2147481323"/>
        </pc:sldMkLst>
        <pc:spChg chg="mod">
          <ac:chgData name="David Vachala" userId="91433487-0c4d-408d-9c05-4db9b7ff8fc7" providerId="ADAL" clId="{BD56DF93-3764-4E24-9782-505437499B9E}" dt="2024-09-24T18:46:07.534" v="529" actId="20577"/>
          <ac:spMkLst>
            <pc:docMk/>
            <pc:sldMk cId="2406362547" sldId="2147481323"/>
            <ac:spMk id="2" creationId="{DB2EB904-B830-06F8-BFA4-C2CF5E8087BA}"/>
          </ac:spMkLst>
        </pc:spChg>
        <pc:spChg chg="mod">
          <ac:chgData name="David Vachala" userId="91433487-0c4d-408d-9c05-4db9b7ff8fc7" providerId="ADAL" clId="{BD56DF93-3764-4E24-9782-505437499B9E}" dt="2024-09-24T18:47:06.487" v="543" actId="20577"/>
          <ac:spMkLst>
            <pc:docMk/>
            <pc:sldMk cId="2406362547" sldId="2147481323"/>
            <ac:spMk id="3" creationId="{74FBB5C8-1AC9-78B7-A7E6-977E18DC68BA}"/>
          </ac:spMkLst>
        </pc:spChg>
        <pc:picChg chg="add del mod">
          <ac:chgData name="David Vachala" userId="91433487-0c4d-408d-9c05-4db9b7ff8fc7" providerId="ADAL" clId="{BD56DF93-3764-4E24-9782-505437499B9E}" dt="2024-09-24T18:56:54.176" v="647" actId="478"/>
          <ac:picMkLst>
            <pc:docMk/>
            <pc:sldMk cId="2406362547" sldId="2147481323"/>
            <ac:picMk id="6" creationId="{9BB98C65-5312-DD1E-493C-B0DAA13A84E7}"/>
          </ac:picMkLst>
        </pc:picChg>
        <pc:picChg chg="add mod">
          <ac:chgData name="David Vachala" userId="91433487-0c4d-408d-9c05-4db9b7ff8fc7" providerId="ADAL" clId="{BD56DF93-3764-4E24-9782-505437499B9E}" dt="2024-09-24T18:57:05.888" v="650" actId="1076"/>
          <ac:picMkLst>
            <pc:docMk/>
            <pc:sldMk cId="2406362547" sldId="2147481323"/>
            <ac:picMk id="5122" creationId="{D577BC2B-2464-0034-C874-11FA8CB7D221}"/>
          </ac:picMkLst>
        </pc:picChg>
      </pc:sldChg>
      <pc:sldChg chg="addSp delSp modSp add del mod">
        <pc:chgData name="David Vachala" userId="91433487-0c4d-408d-9c05-4db9b7ff8fc7" providerId="ADAL" clId="{BD56DF93-3764-4E24-9782-505437499B9E}" dt="2024-09-24T18:56:39.065" v="646" actId="5793"/>
        <pc:sldMkLst>
          <pc:docMk/>
          <pc:sldMk cId="3303910980" sldId="2147481324"/>
        </pc:sldMkLst>
        <pc:spChg chg="mod">
          <ac:chgData name="David Vachala" userId="91433487-0c4d-408d-9c05-4db9b7ff8fc7" providerId="ADAL" clId="{BD56DF93-3764-4E24-9782-505437499B9E}" dt="2024-09-24T18:49:18.910" v="568" actId="20577"/>
          <ac:spMkLst>
            <pc:docMk/>
            <pc:sldMk cId="3303910980" sldId="2147481324"/>
            <ac:spMk id="2" creationId="{DB2EB904-B830-06F8-BFA4-C2CF5E8087BA}"/>
          </ac:spMkLst>
        </pc:spChg>
        <pc:spChg chg="mod">
          <ac:chgData name="David Vachala" userId="91433487-0c4d-408d-9c05-4db9b7ff8fc7" providerId="ADAL" clId="{BD56DF93-3764-4E24-9782-505437499B9E}" dt="2024-09-24T18:56:39.065" v="646" actId="5793"/>
          <ac:spMkLst>
            <pc:docMk/>
            <pc:sldMk cId="3303910980" sldId="2147481324"/>
            <ac:spMk id="3" creationId="{74FBB5C8-1AC9-78B7-A7E6-977E18DC68BA}"/>
          </ac:spMkLst>
        </pc:spChg>
        <pc:picChg chg="add del mod">
          <ac:chgData name="David Vachala" userId="91433487-0c4d-408d-9c05-4db9b7ff8fc7" providerId="ADAL" clId="{BD56DF93-3764-4E24-9782-505437499B9E}" dt="2024-09-24T18:56:18.597" v="639" actId="478"/>
          <ac:picMkLst>
            <pc:docMk/>
            <pc:sldMk cId="3303910980" sldId="2147481324"/>
            <ac:picMk id="6" creationId="{119212EB-1F3B-1A09-1AB9-471FCFC9237D}"/>
          </ac:picMkLst>
        </pc:picChg>
        <pc:picChg chg="add mod">
          <ac:chgData name="David Vachala" userId="91433487-0c4d-408d-9c05-4db9b7ff8fc7" providerId="ADAL" clId="{BD56DF93-3764-4E24-9782-505437499B9E}" dt="2024-09-24T18:56:35.857" v="644" actId="1076"/>
          <ac:picMkLst>
            <pc:docMk/>
            <pc:sldMk cId="3303910980" sldId="2147481324"/>
            <ac:picMk id="4098" creationId="{5B963DEC-0FEA-EBC4-DD96-83182EA60350}"/>
          </ac:picMkLst>
        </pc:picChg>
      </pc:sldChg>
      <pc:sldChg chg="addSp delSp modSp add mod">
        <pc:chgData name="David Vachala" userId="91433487-0c4d-408d-9c05-4db9b7ff8fc7" providerId="ADAL" clId="{BD56DF93-3764-4E24-9782-505437499B9E}" dt="2024-09-24T18:55:59.464" v="636" actId="33524"/>
        <pc:sldMkLst>
          <pc:docMk/>
          <pc:sldMk cId="634596184" sldId="2147481325"/>
        </pc:sldMkLst>
        <pc:spChg chg="mod">
          <ac:chgData name="David Vachala" userId="91433487-0c4d-408d-9c05-4db9b7ff8fc7" providerId="ADAL" clId="{BD56DF93-3764-4E24-9782-505437499B9E}" dt="2024-09-24T18:55:59.464" v="636" actId="33524"/>
          <ac:spMkLst>
            <pc:docMk/>
            <pc:sldMk cId="634596184" sldId="2147481325"/>
            <ac:spMk id="2" creationId="{DB2EB904-B830-06F8-BFA4-C2CF5E8087BA}"/>
          </ac:spMkLst>
        </pc:spChg>
        <pc:spChg chg="mod">
          <ac:chgData name="David Vachala" userId="91433487-0c4d-408d-9c05-4db9b7ff8fc7" providerId="ADAL" clId="{BD56DF93-3764-4E24-9782-505437499B9E}" dt="2024-09-24T18:54:25.585" v="616" actId="20577"/>
          <ac:spMkLst>
            <pc:docMk/>
            <pc:sldMk cId="634596184" sldId="2147481325"/>
            <ac:spMk id="3" creationId="{74FBB5C8-1AC9-78B7-A7E6-977E18DC68BA}"/>
          </ac:spMkLst>
        </pc:spChg>
        <pc:picChg chg="add del mod">
          <ac:chgData name="David Vachala" userId="91433487-0c4d-408d-9c05-4db9b7ff8fc7" providerId="ADAL" clId="{BD56DF93-3764-4E24-9782-505437499B9E}" dt="2024-09-24T18:55:48.347" v="632" actId="478"/>
          <ac:picMkLst>
            <pc:docMk/>
            <pc:sldMk cId="634596184" sldId="2147481325"/>
            <ac:picMk id="6" creationId="{6022939F-B395-F1C4-BFDA-072873FE5BA9}"/>
          </ac:picMkLst>
        </pc:picChg>
        <pc:picChg chg="add mod">
          <ac:chgData name="David Vachala" userId="91433487-0c4d-408d-9c05-4db9b7ff8fc7" providerId="ADAL" clId="{BD56DF93-3764-4E24-9782-505437499B9E}" dt="2024-09-24T18:55:55.407" v="635" actId="14100"/>
          <ac:picMkLst>
            <pc:docMk/>
            <pc:sldMk cId="634596184" sldId="2147481325"/>
            <ac:picMk id="3074" creationId="{913965F9-C573-D61B-A747-64D24F070AF2}"/>
          </ac:picMkLst>
        </pc:picChg>
      </pc:sldChg>
      <pc:sldChg chg="addSp modSp add mod">
        <pc:chgData name="David Vachala" userId="91433487-0c4d-408d-9c05-4db9b7ff8fc7" providerId="ADAL" clId="{BD56DF93-3764-4E24-9782-505437499B9E}" dt="2024-09-24T19:03:56.474" v="735" actId="20577"/>
        <pc:sldMkLst>
          <pc:docMk/>
          <pc:sldMk cId="2667727811" sldId="2147481326"/>
        </pc:sldMkLst>
        <pc:spChg chg="mod">
          <ac:chgData name="David Vachala" userId="91433487-0c4d-408d-9c05-4db9b7ff8fc7" providerId="ADAL" clId="{BD56DF93-3764-4E24-9782-505437499B9E}" dt="2024-09-24T19:03:56.474" v="735" actId="20577"/>
          <ac:spMkLst>
            <pc:docMk/>
            <pc:sldMk cId="2667727811" sldId="2147481326"/>
            <ac:spMk id="2" creationId="{DB2EB904-B830-06F8-BFA4-C2CF5E8087BA}"/>
          </ac:spMkLst>
        </pc:spChg>
        <pc:spChg chg="mod">
          <ac:chgData name="David Vachala" userId="91433487-0c4d-408d-9c05-4db9b7ff8fc7" providerId="ADAL" clId="{BD56DF93-3764-4E24-9782-505437499B9E}" dt="2024-09-24T19:03:13.979" v="686" actId="27636"/>
          <ac:spMkLst>
            <pc:docMk/>
            <pc:sldMk cId="2667727811" sldId="2147481326"/>
            <ac:spMk id="3" creationId="{74FBB5C8-1AC9-78B7-A7E6-977E18DC68BA}"/>
          </ac:spMkLst>
        </pc:spChg>
        <pc:spChg chg="add mod">
          <ac:chgData name="David Vachala" userId="91433487-0c4d-408d-9c05-4db9b7ff8fc7" providerId="ADAL" clId="{BD56DF93-3764-4E24-9782-505437499B9E}" dt="2024-09-24T19:03:27.335" v="689" actId="20577"/>
          <ac:spMkLst>
            <pc:docMk/>
            <pc:sldMk cId="2667727811" sldId="2147481326"/>
            <ac:spMk id="8" creationId="{47C40E3E-2E78-B4B6-60C6-4D19236B4C8F}"/>
          </ac:spMkLst>
        </pc:spChg>
        <pc:picChg chg="add mod">
          <ac:chgData name="David Vachala" userId="91433487-0c4d-408d-9c05-4db9b7ff8fc7" providerId="ADAL" clId="{BD56DF93-3764-4E24-9782-505437499B9E}" dt="2024-09-24T19:03:11.489" v="684" actId="14100"/>
          <ac:picMkLst>
            <pc:docMk/>
            <pc:sldMk cId="2667727811" sldId="2147481326"/>
            <ac:picMk id="6" creationId="{6FBA0F14-FABB-CB84-8AD7-0103C03B3071}"/>
          </ac:picMkLst>
        </pc:picChg>
      </pc:sldChg>
      <pc:sldChg chg="addSp modSp add mod ord">
        <pc:chgData name="David Vachala" userId="91433487-0c4d-408d-9c05-4db9b7ff8fc7" providerId="ADAL" clId="{BD56DF93-3764-4E24-9782-505437499B9E}" dt="2024-09-24T19:02:24.509" v="672"/>
        <pc:sldMkLst>
          <pc:docMk/>
          <pc:sldMk cId="463551462" sldId="2147481327"/>
        </pc:sldMkLst>
        <pc:spChg chg="mod">
          <ac:chgData name="David Vachala" userId="91433487-0c4d-408d-9c05-4db9b7ff8fc7" providerId="ADAL" clId="{BD56DF93-3764-4E24-9782-505437499B9E}" dt="2024-09-24T18:55:10.199" v="623" actId="14100"/>
          <ac:spMkLst>
            <pc:docMk/>
            <pc:sldMk cId="463551462" sldId="2147481327"/>
            <ac:spMk id="3" creationId="{74FBB5C8-1AC9-78B7-A7E6-977E18DC68BA}"/>
          </ac:spMkLst>
        </pc:spChg>
        <pc:picChg chg="add mod">
          <ac:chgData name="David Vachala" userId="91433487-0c4d-408d-9c05-4db9b7ff8fc7" providerId="ADAL" clId="{BD56DF93-3764-4E24-9782-505437499B9E}" dt="2024-09-24T18:55:29.829" v="629" actId="14100"/>
          <ac:picMkLst>
            <pc:docMk/>
            <pc:sldMk cId="463551462" sldId="2147481327"/>
            <ac:picMk id="2050" creationId="{E1574861-9744-268B-1CE3-454A03DC6437}"/>
          </ac:picMkLst>
        </pc:picChg>
      </pc:sldChg>
      <pc:sldChg chg="addSp modSp add mod">
        <pc:chgData name="David Vachala" userId="91433487-0c4d-408d-9c05-4db9b7ff8fc7" providerId="ADAL" clId="{BD56DF93-3764-4E24-9782-505437499B9E}" dt="2024-09-24T19:06:54.897" v="777" actId="27636"/>
        <pc:sldMkLst>
          <pc:docMk/>
          <pc:sldMk cId="2053426267" sldId="2147481328"/>
        </pc:sldMkLst>
        <pc:spChg chg="mod">
          <ac:chgData name="David Vachala" userId="91433487-0c4d-408d-9c05-4db9b7ff8fc7" providerId="ADAL" clId="{BD56DF93-3764-4E24-9782-505437499B9E}" dt="2024-09-24T19:04:57.929" v="772" actId="20577"/>
          <ac:spMkLst>
            <pc:docMk/>
            <pc:sldMk cId="2053426267" sldId="2147481328"/>
            <ac:spMk id="2" creationId="{DB2EB904-B830-06F8-BFA4-C2CF5E8087BA}"/>
          </ac:spMkLst>
        </pc:spChg>
        <pc:spChg chg="mod">
          <ac:chgData name="David Vachala" userId="91433487-0c4d-408d-9c05-4db9b7ff8fc7" providerId="ADAL" clId="{BD56DF93-3764-4E24-9782-505437499B9E}" dt="2024-09-24T19:06:54.897" v="777" actId="27636"/>
          <ac:spMkLst>
            <pc:docMk/>
            <pc:sldMk cId="2053426267" sldId="2147481328"/>
            <ac:spMk id="3" creationId="{74FBB5C8-1AC9-78B7-A7E6-977E18DC68BA}"/>
          </ac:spMkLst>
        </pc:spChg>
        <pc:picChg chg="add mod">
          <ac:chgData name="David Vachala" userId="91433487-0c4d-408d-9c05-4db9b7ff8fc7" providerId="ADAL" clId="{BD56DF93-3764-4E24-9782-505437499B9E}" dt="2024-09-24T19:04:47.749" v="740" actId="14100"/>
          <ac:picMkLst>
            <pc:docMk/>
            <pc:sldMk cId="2053426267" sldId="2147481328"/>
            <ac:picMk id="6" creationId="{E49B1164-3D72-9FDD-3B32-523A8B17DCD8}"/>
          </ac:picMkLst>
        </pc:picChg>
      </pc:sldChg>
      <pc:sldChg chg="addSp modSp add mod">
        <pc:chgData name="David Vachala" userId="91433487-0c4d-408d-9c05-4db9b7ff8fc7" providerId="ADAL" clId="{BD56DF93-3764-4E24-9782-505437499B9E}" dt="2024-09-24T19:09:17.188" v="829" actId="1076"/>
        <pc:sldMkLst>
          <pc:docMk/>
          <pc:sldMk cId="4231525774" sldId="2147481329"/>
        </pc:sldMkLst>
        <pc:spChg chg="mod">
          <ac:chgData name="David Vachala" userId="91433487-0c4d-408d-9c05-4db9b7ff8fc7" providerId="ADAL" clId="{BD56DF93-3764-4E24-9782-505437499B9E}" dt="2024-09-24T19:07:56.705" v="791"/>
          <ac:spMkLst>
            <pc:docMk/>
            <pc:sldMk cId="4231525774" sldId="2147481329"/>
            <ac:spMk id="2" creationId="{DB2EB904-B830-06F8-BFA4-C2CF5E8087BA}"/>
          </ac:spMkLst>
        </pc:spChg>
        <pc:spChg chg="mod">
          <ac:chgData name="David Vachala" userId="91433487-0c4d-408d-9c05-4db9b7ff8fc7" providerId="ADAL" clId="{BD56DF93-3764-4E24-9782-505437499B9E}" dt="2024-09-24T19:08:08.565" v="827" actId="20577"/>
          <ac:spMkLst>
            <pc:docMk/>
            <pc:sldMk cId="4231525774" sldId="2147481329"/>
            <ac:spMk id="3" creationId="{74FBB5C8-1AC9-78B7-A7E6-977E18DC68BA}"/>
          </ac:spMkLst>
        </pc:spChg>
        <pc:spChg chg="add mod">
          <ac:chgData name="David Vachala" userId="91433487-0c4d-408d-9c05-4db9b7ff8fc7" providerId="ADAL" clId="{BD56DF93-3764-4E24-9782-505437499B9E}" dt="2024-09-24T19:09:17.188" v="829" actId="1076"/>
          <ac:spMkLst>
            <pc:docMk/>
            <pc:sldMk cId="4231525774" sldId="2147481329"/>
            <ac:spMk id="8" creationId="{CF72CE8A-7DD8-B792-F458-D17555AEC9F4}"/>
          </ac:spMkLst>
        </pc:spChg>
        <pc:picChg chg="add mod">
          <ac:chgData name="David Vachala" userId="91433487-0c4d-408d-9c05-4db9b7ff8fc7" providerId="ADAL" clId="{BD56DF93-3764-4E24-9782-505437499B9E}" dt="2024-09-24T19:07:47.115" v="785" actId="1076"/>
          <ac:picMkLst>
            <pc:docMk/>
            <pc:sldMk cId="4231525774" sldId="2147481329"/>
            <ac:picMk id="6" creationId="{F95BC675-9A68-35C7-171A-47F128F15537}"/>
          </ac:picMkLst>
        </pc:picChg>
      </pc:sldChg>
      <pc:sldChg chg="addSp modSp add mod">
        <pc:chgData name="David Vachala" userId="91433487-0c4d-408d-9c05-4db9b7ff8fc7" providerId="ADAL" clId="{BD56DF93-3764-4E24-9782-505437499B9E}" dt="2024-09-24T19:28:26.952" v="950" actId="1076"/>
        <pc:sldMkLst>
          <pc:docMk/>
          <pc:sldMk cId="1102261046" sldId="2147481330"/>
        </pc:sldMkLst>
        <pc:spChg chg="mod">
          <ac:chgData name="David Vachala" userId="91433487-0c4d-408d-9c05-4db9b7ff8fc7" providerId="ADAL" clId="{BD56DF93-3764-4E24-9782-505437499B9E}" dt="2024-09-24T19:26:45.960" v="930" actId="20577"/>
          <ac:spMkLst>
            <pc:docMk/>
            <pc:sldMk cId="1102261046" sldId="2147481330"/>
            <ac:spMk id="2" creationId="{DB2EB904-B830-06F8-BFA4-C2CF5E8087BA}"/>
          </ac:spMkLst>
        </pc:spChg>
        <pc:spChg chg="mod">
          <ac:chgData name="David Vachala" userId="91433487-0c4d-408d-9c05-4db9b7ff8fc7" providerId="ADAL" clId="{BD56DF93-3764-4E24-9782-505437499B9E}" dt="2024-09-24T19:27:04.984" v="935" actId="20577"/>
          <ac:spMkLst>
            <pc:docMk/>
            <pc:sldMk cId="1102261046" sldId="2147481330"/>
            <ac:spMk id="3" creationId="{74FBB5C8-1AC9-78B7-A7E6-977E18DC68BA}"/>
          </ac:spMkLst>
        </pc:spChg>
        <pc:spChg chg="add mod">
          <ac:chgData name="David Vachala" userId="91433487-0c4d-408d-9c05-4db9b7ff8fc7" providerId="ADAL" clId="{BD56DF93-3764-4E24-9782-505437499B9E}" dt="2024-09-24T19:28:26.952" v="950" actId="1076"/>
          <ac:spMkLst>
            <pc:docMk/>
            <pc:sldMk cId="1102261046" sldId="2147481330"/>
            <ac:spMk id="6" creationId="{2E687018-A0BD-F23E-C8B7-C493281442A6}"/>
          </ac:spMkLst>
        </pc:spChg>
        <pc:picChg chg="add mod">
          <ac:chgData name="David Vachala" userId="91433487-0c4d-408d-9c05-4db9b7ff8fc7" providerId="ADAL" clId="{BD56DF93-3764-4E24-9782-505437499B9E}" dt="2024-09-24T19:26:24.585" v="921" actId="1076"/>
          <ac:picMkLst>
            <pc:docMk/>
            <pc:sldMk cId="1102261046" sldId="2147481330"/>
            <ac:picMk id="9218" creationId="{B7983463-21A6-41A5-236C-D5F96087A060}"/>
          </ac:picMkLst>
        </pc:picChg>
      </pc:sldChg>
      <pc:sldChg chg="add del">
        <pc:chgData name="David Vachala" userId="91433487-0c4d-408d-9c05-4db9b7ff8fc7" providerId="ADAL" clId="{BD56DF93-3764-4E24-9782-505437499B9E}" dt="2024-09-24T18:55:01.814" v="622"/>
        <pc:sldMkLst>
          <pc:docMk/>
          <pc:sldMk cId="1771168510" sldId="2147481330"/>
        </pc:sldMkLst>
      </pc:sldChg>
      <pc:sldChg chg="addSp delSp modSp add mod">
        <pc:chgData name="David Vachala" userId="91433487-0c4d-408d-9c05-4db9b7ff8fc7" providerId="ADAL" clId="{BD56DF93-3764-4E24-9782-505437499B9E}" dt="2024-09-24T19:28:12.485" v="948" actId="1076"/>
        <pc:sldMkLst>
          <pc:docMk/>
          <pc:sldMk cId="2487079044" sldId="2147481331"/>
        </pc:sldMkLst>
        <pc:spChg chg="mod">
          <ac:chgData name="David Vachala" userId="91433487-0c4d-408d-9c05-4db9b7ff8fc7" providerId="ADAL" clId="{BD56DF93-3764-4E24-9782-505437499B9E}" dt="2024-09-24T19:28:00.466" v="946" actId="20577"/>
          <ac:spMkLst>
            <pc:docMk/>
            <pc:sldMk cId="2487079044" sldId="2147481331"/>
            <ac:spMk id="3" creationId="{74FBB5C8-1AC9-78B7-A7E6-977E18DC68BA}"/>
          </ac:spMkLst>
        </pc:spChg>
        <pc:spChg chg="add del">
          <ac:chgData name="David Vachala" userId="91433487-0c4d-408d-9c05-4db9b7ff8fc7" providerId="ADAL" clId="{BD56DF93-3764-4E24-9782-505437499B9E}" dt="2024-09-24T19:27:34.612" v="938" actId="478"/>
          <ac:spMkLst>
            <pc:docMk/>
            <pc:sldMk cId="2487079044" sldId="2147481331"/>
            <ac:spMk id="5" creationId="{C910B27A-2E9F-FF40-04D4-0145379ECCD9}"/>
          </ac:spMkLst>
        </pc:spChg>
        <pc:spChg chg="add mod">
          <ac:chgData name="David Vachala" userId="91433487-0c4d-408d-9c05-4db9b7ff8fc7" providerId="ADAL" clId="{BD56DF93-3764-4E24-9782-505437499B9E}" dt="2024-09-24T19:28:12.485" v="948" actId="1076"/>
          <ac:spMkLst>
            <pc:docMk/>
            <pc:sldMk cId="2487079044" sldId="2147481331"/>
            <ac:spMk id="9" creationId="{C2D158B2-52C9-8292-FD14-63CEC99B308F}"/>
          </ac:spMkLst>
        </pc:spChg>
        <pc:picChg chg="add mod">
          <ac:chgData name="David Vachala" userId="91433487-0c4d-408d-9c05-4db9b7ff8fc7" providerId="ADAL" clId="{BD56DF93-3764-4E24-9782-505437499B9E}" dt="2024-09-24T19:27:41.094" v="941" actId="14100"/>
          <ac:picMkLst>
            <pc:docMk/>
            <pc:sldMk cId="2487079044" sldId="2147481331"/>
            <ac:picMk id="7" creationId="{5FCE615E-B60E-1DFC-604C-35CDF624EC75}"/>
          </ac:picMkLst>
        </pc:picChg>
      </pc:sldChg>
      <pc:sldChg chg="addSp modSp add mod">
        <pc:chgData name="David Vachala" userId="91433487-0c4d-408d-9c05-4db9b7ff8fc7" providerId="ADAL" clId="{BD56DF93-3764-4E24-9782-505437499B9E}" dt="2024-09-24T19:30:57.747" v="969" actId="1076"/>
        <pc:sldMkLst>
          <pc:docMk/>
          <pc:sldMk cId="3680975076" sldId="2147481332"/>
        </pc:sldMkLst>
        <pc:spChg chg="mod">
          <ac:chgData name="David Vachala" userId="91433487-0c4d-408d-9c05-4db9b7ff8fc7" providerId="ADAL" clId="{BD56DF93-3764-4E24-9782-505437499B9E}" dt="2024-09-24T19:30:26.432" v="967" actId="27636"/>
          <ac:spMkLst>
            <pc:docMk/>
            <pc:sldMk cId="3680975076" sldId="2147481332"/>
            <ac:spMk id="2" creationId="{DB2EB904-B830-06F8-BFA4-C2CF5E8087BA}"/>
          </ac:spMkLst>
        </pc:spChg>
        <pc:spChg chg="mod">
          <ac:chgData name="David Vachala" userId="91433487-0c4d-408d-9c05-4db9b7ff8fc7" providerId="ADAL" clId="{BD56DF93-3764-4E24-9782-505437499B9E}" dt="2024-09-24T19:30:16.613" v="962"/>
          <ac:spMkLst>
            <pc:docMk/>
            <pc:sldMk cId="3680975076" sldId="2147481332"/>
            <ac:spMk id="3" creationId="{74FBB5C8-1AC9-78B7-A7E6-977E18DC68BA}"/>
          </ac:spMkLst>
        </pc:spChg>
        <pc:spChg chg="add">
          <ac:chgData name="David Vachala" userId="91433487-0c4d-408d-9c05-4db9b7ff8fc7" providerId="ADAL" clId="{BD56DF93-3764-4E24-9782-505437499B9E}" dt="2024-09-24T19:29:20.421" v="952"/>
          <ac:spMkLst>
            <pc:docMk/>
            <pc:sldMk cId="3680975076" sldId="2147481332"/>
            <ac:spMk id="5" creationId="{657A241B-614C-AC91-417F-AEA233C9930B}"/>
          </ac:spMkLst>
        </pc:spChg>
        <pc:spChg chg="add mod">
          <ac:chgData name="David Vachala" userId="91433487-0c4d-408d-9c05-4db9b7ff8fc7" providerId="ADAL" clId="{BD56DF93-3764-4E24-9782-505437499B9E}" dt="2024-09-24T19:30:57.747" v="969" actId="1076"/>
          <ac:spMkLst>
            <pc:docMk/>
            <pc:sldMk cId="3680975076" sldId="2147481332"/>
            <ac:spMk id="9" creationId="{DABB828D-81C0-0591-88F1-367A6BE618B9}"/>
          </ac:spMkLst>
        </pc:spChg>
        <pc:picChg chg="add mod">
          <ac:chgData name="David Vachala" userId="91433487-0c4d-408d-9c05-4db9b7ff8fc7" providerId="ADAL" clId="{BD56DF93-3764-4E24-9782-505437499B9E}" dt="2024-09-24T19:29:41.185" v="955" actId="14100"/>
          <ac:picMkLst>
            <pc:docMk/>
            <pc:sldMk cId="3680975076" sldId="2147481332"/>
            <ac:picMk id="7" creationId="{80EED245-3FFC-0858-F1E2-60A8D6B5C8A9}"/>
          </ac:picMkLst>
        </pc:picChg>
      </pc:sldChg>
      <pc:sldChg chg="addSp modSp new mod">
        <pc:chgData name="David Vachala" userId="91433487-0c4d-408d-9c05-4db9b7ff8fc7" providerId="ADAL" clId="{BD56DF93-3764-4E24-9782-505437499B9E}" dt="2024-09-24T19:13:15.329" v="849" actId="1076"/>
        <pc:sldMkLst>
          <pc:docMk/>
          <pc:sldMk cId="1066677339" sldId="2147481333"/>
        </pc:sldMkLst>
        <pc:spChg chg="mod">
          <ac:chgData name="David Vachala" userId="91433487-0c4d-408d-9c05-4db9b7ff8fc7" providerId="ADAL" clId="{BD56DF93-3764-4E24-9782-505437499B9E}" dt="2024-09-24T19:12:39.484" v="842" actId="27636"/>
          <ac:spMkLst>
            <pc:docMk/>
            <pc:sldMk cId="1066677339" sldId="2147481333"/>
            <ac:spMk id="2" creationId="{CE97521A-D023-B87B-C9F2-9D09D25E1F59}"/>
          </ac:spMkLst>
        </pc:spChg>
        <pc:spChg chg="mod">
          <ac:chgData name="David Vachala" userId="91433487-0c4d-408d-9c05-4db9b7ff8fc7" providerId="ADAL" clId="{BD56DF93-3764-4E24-9782-505437499B9E}" dt="2024-09-24T19:13:00.851" v="845"/>
          <ac:spMkLst>
            <pc:docMk/>
            <pc:sldMk cId="1066677339" sldId="2147481333"/>
            <ac:spMk id="3" creationId="{FF5A90DD-56AA-E292-A69A-24A86D96FE17}"/>
          </ac:spMkLst>
        </pc:spChg>
        <pc:spChg chg="add mod">
          <ac:chgData name="David Vachala" userId="91433487-0c4d-408d-9c05-4db9b7ff8fc7" providerId="ADAL" clId="{BD56DF93-3764-4E24-9782-505437499B9E}" dt="2024-09-24T19:13:15.329" v="849" actId="1076"/>
          <ac:spMkLst>
            <pc:docMk/>
            <pc:sldMk cId="1066677339" sldId="2147481333"/>
            <ac:spMk id="8" creationId="{AAAC589D-7D64-A311-385D-B1DE77DC987B}"/>
          </ac:spMkLst>
        </pc:spChg>
        <pc:picChg chg="add mod">
          <ac:chgData name="David Vachala" userId="91433487-0c4d-408d-9c05-4db9b7ff8fc7" providerId="ADAL" clId="{BD56DF93-3764-4E24-9782-505437499B9E}" dt="2024-09-24T19:11:25.678" v="834" actId="1076"/>
          <ac:picMkLst>
            <pc:docMk/>
            <pc:sldMk cId="1066677339" sldId="2147481333"/>
            <ac:picMk id="6" creationId="{B2BEE0EC-C7F6-73FC-AD91-C0AB2D257E1F}"/>
          </ac:picMkLst>
        </pc:picChg>
      </pc:sldChg>
      <pc:sldChg chg="addSp delSp modSp new mod">
        <pc:chgData name="David Vachala" userId="91433487-0c4d-408d-9c05-4db9b7ff8fc7" providerId="ADAL" clId="{BD56DF93-3764-4E24-9782-505437499B9E}" dt="2024-09-24T19:15:43.753" v="872" actId="1076"/>
        <pc:sldMkLst>
          <pc:docMk/>
          <pc:sldMk cId="1703471933" sldId="2147481334"/>
        </pc:sldMkLst>
        <pc:spChg chg="mod">
          <ac:chgData name="David Vachala" userId="91433487-0c4d-408d-9c05-4db9b7ff8fc7" providerId="ADAL" clId="{BD56DF93-3764-4E24-9782-505437499B9E}" dt="2024-09-24T19:14:51.098" v="855" actId="27636"/>
          <ac:spMkLst>
            <pc:docMk/>
            <pc:sldMk cId="1703471933" sldId="2147481334"/>
            <ac:spMk id="2" creationId="{9B644C79-DF2B-ADAE-EFAA-0294B988E428}"/>
          </ac:spMkLst>
        </pc:spChg>
        <pc:spChg chg="del mod">
          <ac:chgData name="David Vachala" userId="91433487-0c4d-408d-9c05-4db9b7ff8fc7" providerId="ADAL" clId="{BD56DF93-3764-4E24-9782-505437499B9E}" dt="2024-09-24T19:15:21.139" v="861" actId="478"/>
          <ac:spMkLst>
            <pc:docMk/>
            <pc:sldMk cId="1703471933" sldId="2147481334"/>
            <ac:spMk id="3" creationId="{ACD240E6-DDA3-F7E9-D123-B2C463DEAB9E}"/>
          </ac:spMkLst>
        </pc:spChg>
        <pc:spChg chg="add mod">
          <ac:chgData name="David Vachala" userId="91433487-0c4d-408d-9c05-4db9b7ff8fc7" providerId="ADAL" clId="{BD56DF93-3764-4E24-9782-505437499B9E}" dt="2024-09-24T19:15:43.753" v="872" actId="1076"/>
          <ac:spMkLst>
            <pc:docMk/>
            <pc:sldMk cId="1703471933" sldId="2147481334"/>
            <ac:spMk id="6" creationId="{AD42269F-0F47-6676-720D-123834A520D8}"/>
          </ac:spMkLst>
        </pc:spChg>
        <pc:picChg chg="add mod">
          <ac:chgData name="David Vachala" userId="91433487-0c4d-408d-9c05-4db9b7ff8fc7" providerId="ADAL" clId="{BD56DF93-3764-4E24-9782-505437499B9E}" dt="2024-09-24T19:15:39.587" v="870" actId="1076"/>
          <ac:picMkLst>
            <pc:docMk/>
            <pc:sldMk cId="1703471933" sldId="2147481334"/>
            <ac:picMk id="7170" creationId="{47F54674-9583-B4CB-CAFC-8D2D712B9D39}"/>
          </ac:picMkLst>
        </pc:picChg>
        <pc:picChg chg="add mod">
          <ac:chgData name="David Vachala" userId="91433487-0c4d-408d-9c05-4db9b7ff8fc7" providerId="ADAL" clId="{BD56DF93-3764-4E24-9782-505437499B9E}" dt="2024-09-24T19:15:31.887" v="867" actId="1076"/>
          <ac:picMkLst>
            <pc:docMk/>
            <pc:sldMk cId="1703471933" sldId="2147481334"/>
            <ac:picMk id="7172" creationId="{A0B260CA-18C7-5301-C735-58E34FD72398}"/>
          </ac:picMkLst>
        </pc:picChg>
      </pc:sldChg>
      <pc:sldChg chg="addSp modSp new mod">
        <pc:chgData name="David Vachala" userId="91433487-0c4d-408d-9c05-4db9b7ff8fc7" providerId="ADAL" clId="{BD56DF93-3764-4E24-9782-505437499B9E}" dt="2024-09-24T19:23:20.823" v="917" actId="20577"/>
        <pc:sldMkLst>
          <pc:docMk/>
          <pc:sldMk cId="4039528481" sldId="2147481335"/>
        </pc:sldMkLst>
        <pc:spChg chg="mod">
          <ac:chgData name="David Vachala" userId="91433487-0c4d-408d-9c05-4db9b7ff8fc7" providerId="ADAL" clId="{BD56DF93-3764-4E24-9782-505437499B9E}" dt="2024-09-24T19:23:20.823" v="917" actId="20577"/>
          <ac:spMkLst>
            <pc:docMk/>
            <pc:sldMk cId="4039528481" sldId="2147481335"/>
            <ac:spMk id="2" creationId="{FF3789E6-1662-7B1C-6E58-14135116649A}"/>
          </ac:spMkLst>
        </pc:spChg>
        <pc:spChg chg="mod">
          <ac:chgData name="David Vachala" userId="91433487-0c4d-408d-9c05-4db9b7ff8fc7" providerId="ADAL" clId="{BD56DF93-3764-4E24-9782-505437499B9E}" dt="2024-09-24T19:23:06.560" v="882"/>
          <ac:spMkLst>
            <pc:docMk/>
            <pc:sldMk cId="4039528481" sldId="2147481335"/>
            <ac:spMk id="3" creationId="{87C4EDFE-1707-DEBF-36F3-E0A5386C9BA3}"/>
          </ac:spMkLst>
        </pc:spChg>
        <pc:spChg chg="add">
          <ac:chgData name="David Vachala" userId="91433487-0c4d-408d-9c05-4db9b7ff8fc7" providerId="ADAL" clId="{BD56DF93-3764-4E24-9782-505437499B9E}" dt="2024-09-24T19:22:02.170" v="875"/>
          <ac:spMkLst>
            <pc:docMk/>
            <pc:sldMk cId="4039528481" sldId="2147481335"/>
            <ac:spMk id="5" creationId="{DB1B18C1-8977-88C3-D55A-14905BE73ED0}"/>
          </ac:spMkLst>
        </pc:spChg>
        <pc:spChg chg="add mod">
          <ac:chgData name="David Vachala" userId="91433487-0c4d-408d-9c05-4db9b7ff8fc7" providerId="ADAL" clId="{BD56DF93-3764-4E24-9782-505437499B9E}" dt="2024-09-24T19:22:07.574" v="876"/>
          <ac:spMkLst>
            <pc:docMk/>
            <pc:sldMk cId="4039528481" sldId="2147481335"/>
            <ac:spMk id="6" creationId="{EAADFBCC-5AB5-C757-B330-3158B51D6E53}"/>
          </ac:spMkLst>
        </pc:spChg>
        <pc:picChg chg="add mod">
          <ac:chgData name="David Vachala" userId="91433487-0c4d-408d-9c05-4db9b7ff8fc7" providerId="ADAL" clId="{BD56DF93-3764-4E24-9782-505437499B9E}" dt="2024-09-24T19:22:26.746" v="879" actId="14100"/>
          <ac:picMkLst>
            <pc:docMk/>
            <pc:sldMk cId="4039528481" sldId="2147481335"/>
            <ac:picMk id="8" creationId="{3C883E6F-6CEF-8739-2BDB-0E93CE5B8520}"/>
          </ac:picMkLst>
        </pc:picChg>
      </pc:sldChg>
      <pc:sldChg chg="add">
        <pc:chgData name="David Vachala" userId="91433487-0c4d-408d-9c05-4db9b7ff8fc7" providerId="ADAL" clId="{BD56DF93-3764-4E24-9782-505437499B9E}" dt="2024-09-24T19:38:23.319" v="972"/>
        <pc:sldMkLst>
          <pc:docMk/>
          <pc:sldMk cId="3171929652" sldId="2147481336"/>
        </pc:sldMkLst>
      </pc:sldChg>
      <pc:sldChg chg="new del">
        <pc:chgData name="David Vachala" userId="91433487-0c4d-408d-9c05-4db9b7ff8fc7" providerId="ADAL" clId="{BD56DF93-3764-4E24-9782-505437499B9E}" dt="2024-09-24T19:37:42.248" v="971" actId="47"/>
        <pc:sldMkLst>
          <pc:docMk/>
          <pc:sldMk cId="3929483094" sldId="2147481336"/>
        </pc:sldMkLst>
      </pc:sldChg>
      <pc:sldChg chg="add">
        <pc:chgData name="David Vachala" userId="91433487-0c4d-408d-9c05-4db9b7ff8fc7" providerId="ADAL" clId="{BD56DF93-3764-4E24-9782-505437499B9E}" dt="2024-09-24T19:38:23.319" v="972"/>
        <pc:sldMkLst>
          <pc:docMk/>
          <pc:sldMk cId="220883044" sldId="2147481337"/>
        </pc:sldMkLst>
      </pc:sldChg>
      <pc:sldChg chg="add">
        <pc:chgData name="David Vachala" userId="91433487-0c4d-408d-9c05-4db9b7ff8fc7" providerId="ADAL" clId="{BD56DF93-3764-4E24-9782-505437499B9E}" dt="2024-09-24T19:38:23.319" v="972"/>
        <pc:sldMkLst>
          <pc:docMk/>
          <pc:sldMk cId="600960516" sldId="2147481338"/>
        </pc:sldMkLst>
      </pc:sldChg>
      <pc:sldChg chg="add">
        <pc:chgData name="David Vachala" userId="91433487-0c4d-408d-9c05-4db9b7ff8fc7" providerId="ADAL" clId="{BD56DF93-3764-4E24-9782-505437499B9E}" dt="2024-09-24T19:38:23.319" v="972"/>
        <pc:sldMkLst>
          <pc:docMk/>
          <pc:sldMk cId="1448474662" sldId="2147481339"/>
        </pc:sldMkLst>
      </pc:sldChg>
      <pc:sldChg chg="add">
        <pc:chgData name="David Vachala" userId="91433487-0c4d-408d-9c05-4db9b7ff8fc7" providerId="ADAL" clId="{BD56DF93-3764-4E24-9782-505437499B9E}" dt="2024-09-24T19:38:23.319" v="972"/>
        <pc:sldMkLst>
          <pc:docMk/>
          <pc:sldMk cId="2635870544" sldId="2147481340"/>
        </pc:sldMkLst>
      </pc:sldChg>
      <pc:sldChg chg="add">
        <pc:chgData name="David Vachala" userId="91433487-0c4d-408d-9c05-4db9b7ff8fc7" providerId="ADAL" clId="{BD56DF93-3764-4E24-9782-505437499B9E}" dt="2024-09-24T19:38:23.319" v="972"/>
        <pc:sldMkLst>
          <pc:docMk/>
          <pc:sldMk cId="4020479179" sldId="2147481341"/>
        </pc:sldMkLst>
      </pc:sldChg>
      <pc:sldChg chg="add">
        <pc:chgData name="David Vachala" userId="91433487-0c4d-408d-9c05-4db9b7ff8fc7" providerId="ADAL" clId="{BD56DF93-3764-4E24-9782-505437499B9E}" dt="2024-09-24T19:38:23.319" v="972"/>
        <pc:sldMkLst>
          <pc:docMk/>
          <pc:sldMk cId="3094710697" sldId="2147481342"/>
        </pc:sldMkLst>
      </pc:sldChg>
      <pc:sldChg chg="add">
        <pc:chgData name="David Vachala" userId="91433487-0c4d-408d-9c05-4db9b7ff8fc7" providerId="ADAL" clId="{BD56DF93-3764-4E24-9782-505437499B9E}" dt="2024-09-24T19:38:23.319" v="972"/>
        <pc:sldMkLst>
          <pc:docMk/>
          <pc:sldMk cId="3121441120" sldId="2147481343"/>
        </pc:sldMkLst>
      </pc:sldChg>
      <pc:sldChg chg="add">
        <pc:chgData name="David Vachala" userId="91433487-0c4d-408d-9c05-4db9b7ff8fc7" providerId="ADAL" clId="{BD56DF93-3764-4E24-9782-505437499B9E}" dt="2024-09-25T10:57:02.989" v="975"/>
        <pc:sldMkLst>
          <pc:docMk/>
          <pc:sldMk cId="3617193132" sldId="2147481344"/>
        </pc:sldMkLst>
      </pc:sldChg>
      <pc:sldChg chg="add">
        <pc:chgData name="David Vachala" userId="91433487-0c4d-408d-9c05-4db9b7ff8fc7" providerId="ADAL" clId="{BD56DF93-3764-4E24-9782-505437499B9E}" dt="2024-09-25T10:57:02.989" v="975"/>
        <pc:sldMkLst>
          <pc:docMk/>
          <pc:sldMk cId="1106941848" sldId="2147481345"/>
        </pc:sldMkLst>
      </pc:sldChg>
      <pc:sldChg chg="add">
        <pc:chgData name="David Vachala" userId="91433487-0c4d-408d-9c05-4db9b7ff8fc7" providerId="ADAL" clId="{BD56DF93-3764-4E24-9782-505437499B9E}" dt="2024-09-25T10:57:02.989" v="975"/>
        <pc:sldMkLst>
          <pc:docMk/>
          <pc:sldMk cId="3026064298" sldId="2147481346"/>
        </pc:sldMkLst>
      </pc:sldChg>
      <pc:sldChg chg="add">
        <pc:chgData name="David Vachala" userId="91433487-0c4d-408d-9c05-4db9b7ff8fc7" providerId="ADAL" clId="{BD56DF93-3764-4E24-9782-505437499B9E}" dt="2024-09-25T10:57:02.989" v="975"/>
        <pc:sldMkLst>
          <pc:docMk/>
          <pc:sldMk cId="3219310727" sldId="2147481347"/>
        </pc:sldMkLst>
      </pc:sldChg>
      <pc:sldChg chg="add">
        <pc:chgData name="David Vachala" userId="91433487-0c4d-408d-9c05-4db9b7ff8fc7" providerId="ADAL" clId="{BD56DF93-3764-4E24-9782-505437499B9E}" dt="2024-09-25T10:57:02.989" v="975"/>
        <pc:sldMkLst>
          <pc:docMk/>
          <pc:sldMk cId="3100135915" sldId="2147481348"/>
        </pc:sldMkLst>
      </pc:sldChg>
      <pc:sldChg chg="add">
        <pc:chgData name="David Vachala" userId="91433487-0c4d-408d-9c05-4db9b7ff8fc7" providerId="ADAL" clId="{BD56DF93-3764-4E24-9782-505437499B9E}" dt="2024-09-25T10:57:02.989" v="975"/>
        <pc:sldMkLst>
          <pc:docMk/>
          <pc:sldMk cId="682237151" sldId="2147481349"/>
        </pc:sldMkLst>
      </pc:sldChg>
      <pc:sldChg chg="add">
        <pc:chgData name="David Vachala" userId="91433487-0c4d-408d-9c05-4db9b7ff8fc7" providerId="ADAL" clId="{BD56DF93-3764-4E24-9782-505437499B9E}" dt="2024-09-25T10:57:02.989" v="975"/>
        <pc:sldMkLst>
          <pc:docMk/>
          <pc:sldMk cId="1531875836" sldId="2147481350"/>
        </pc:sldMkLst>
      </pc:sldChg>
      <pc:sldChg chg="add">
        <pc:chgData name="David Vachala" userId="91433487-0c4d-408d-9c05-4db9b7ff8fc7" providerId="ADAL" clId="{BD56DF93-3764-4E24-9782-505437499B9E}" dt="2024-09-25T10:57:02.989" v="975"/>
        <pc:sldMkLst>
          <pc:docMk/>
          <pc:sldMk cId="3246645756" sldId="2147481351"/>
        </pc:sldMkLst>
      </pc:sldChg>
      <pc:sldChg chg="add">
        <pc:chgData name="David Vachala" userId="91433487-0c4d-408d-9c05-4db9b7ff8fc7" providerId="ADAL" clId="{BD56DF93-3764-4E24-9782-505437499B9E}" dt="2024-09-25T10:57:02.989" v="975"/>
        <pc:sldMkLst>
          <pc:docMk/>
          <pc:sldMk cId="4289910181" sldId="2147481352"/>
        </pc:sldMkLst>
      </pc:sldChg>
      <pc:sldMasterChg chg="addSldLayout delSldLayout">
        <pc:chgData name="David Vachala" userId="91433487-0c4d-408d-9c05-4db9b7ff8fc7" providerId="ADAL" clId="{BD56DF93-3764-4E24-9782-505437499B9E}" dt="2024-09-12T19:03:02.851" v="40" actId="47"/>
        <pc:sldMasterMkLst>
          <pc:docMk/>
          <pc:sldMasterMk cId="2885650283" sldId="2147483648"/>
        </pc:sldMasterMkLst>
        <pc:sldLayoutChg chg="add del">
          <pc:chgData name="David Vachala" userId="91433487-0c4d-408d-9c05-4db9b7ff8fc7" providerId="ADAL" clId="{BD56DF93-3764-4E24-9782-505437499B9E}" dt="2024-09-12T19:03:02.851" v="40" actId="47"/>
          <pc:sldLayoutMkLst>
            <pc:docMk/>
            <pc:sldMasterMk cId="2885650283" sldId="2147483648"/>
            <pc:sldLayoutMk cId="2150209998" sldId="2147483664"/>
          </pc:sldLayoutMkLst>
        </pc:sldLayoutChg>
      </pc:sldMasterChg>
    </pc:docChg>
  </pc:docChgLst>
  <pc:docChgLst>
    <pc:chgData name="David Vachala" userId="91433487-0c4d-408d-9c05-4db9b7ff8fc7" providerId="ADAL" clId="{EF6F2B60-0E8E-4088-9A4E-A5AB42ABD5F7}"/>
    <pc:docChg chg="undo custSel addSld delSld modSld sldOrd modSection">
      <pc:chgData name="David Vachala" userId="91433487-0c4d-408d-9c05-4db9b7ff8fc7" providerId="ADAL" clId="{EF6F2B60-0E8E-4088-9A4E-A5AB42ABD5F7}" dt="2024-10-25T17:53:24.755" v="721" actId="47"/>
      <pc:docMkLst>
        <pc:docMk/>
      </pc:docMkLst>
      <pc:sldChg chg="modSp mod">
        <pc:chgData name="David Vachala" userId="91433487-0c4d-408d-9c05-4db9b7ff8fc7" providerId="ADAL" clId="{EF6F2B60-0E8E-4088-9A4E-A5AB42ABD5F7}" dt="2024-10-17T19:12:25.401" v="80" actId="20577"/>
        <pc:sldMkLst>
          <pc:docMk/>
          <pc:sldMk cId="409723674" sldId="259"/>
        </pc:sldMkLst>
        <pc:spChg chg="mod">
          <ac:chgData name="David Vachala" userId="91433487-0c4d-408d-9c05-4db9b7ff8fc7" providerId="ADAL" clId="{EF6F2B60-0E8E-4088-9A4E-A5AB42ABD5F7}" dt="2024-10-17T19:12:25.401" v="80" actId="20577"/>
          <ac:spMkLst>
            <pc:docMk/>
            <pc:sldMk cId="409723674" sldId="259"/>
            <ac:spMk id="33" creationId="{3CD78EB7-563C-4025-87ED-8064992121A5}"/>
          </ac:spMkLst>
        </pc:spChg>
      </pc:sldChg>
      <pc:sldChg chg="addSp modSp mod">
        <pc:chgData name="David Vachala" userId="91433487-0c4d-408d-9c05-4db9b7ff8fc7" providerId="ADAL" clId="{EF6F2B60-0E8E-4088-9A4E-A5AB42ABD5F7}" dt="2024-10-17T19:21:25.688" v="187" actId="20577"/>
        <pc:sldMkLst>
          <pc:docMk/>
          <pc:sldMk cId="1743216632" sldId="261"/>
        </pc:sldMkLst>
        <pc:spChg chg="add">
          <ac:chgData name="David Vachala" userId="91433487-0c4d-408d-9c05-4db9b7ff8fc7" providerId="ADAL" clId="{EF6F2B60-0E8E-4088-9A4E-A5AB42ABD5F7}" dt="2024-10-17T19:19:00.570" v="148"/>
          <ac:spMkLst>
            <pc:docMk/>
            <pc:sldMk cId="1743216632" sldId="261"/>
            <ac:spMk id="25" creationId="{73EF96B8-76F8-23EA-DF02-FCEEE10F9950}"/>
          </ac:spMkLst>
        </pc:spChg>
        <pc:spChg chg="mod">
          <ac:chgData name="David Vachala" userId="91433487-0c4d-408d-9c05-4db9b7ff8fc7" providerId="ADAL" clId="{EF6F2B60-0E8E-4088-9A4E-A5AB42ABD5F7}" dt="2024-10-17T19:11:24.671" v="19" actId="20577"/>
          <ac:spMkLst>
            <pc:docMk/>
            <pc:sldMk cId="1743216632" sldId="261"/>
            <ac:spMk id="29" creationId="{CB892594-7024-4545-AEF5-72B22C06A1A3}"/>
          </ac:spMkLst>
        </pc:spChg>
        <pc:spChg chg="add">
          <ac:chgData name="David Vachala" userId="91433487-0c4d-408d-9c05-4db9b7ff8fc7" providerId="ADAL" clId="{EF6F2B60-0E8E-4088-9A4E-A5AB42ABD5F7}" dt="2024-10-17T19:19:05.075" v="149"/>
          <ac:spMkLst>
            <pc:docMk/>
            <pc:sldMk cId="1743216632" sldId="261"/>
            <ac:spMk id="35" creationId="{FF3A9F74-71D1-6E37-0892-CE9ABE2E4924}"/>
          </ac:spMkLst>
        </pc:spChg>
        <pc:spChg chg="add">
          <ac:chgData name="David Vachala" userId="91433487-0c4d-408d-9c05-4db9b7ff8fc7" providerId="ADAL" clId="{EF6F2B60-0E8E-4088-9A4E-A5AB42ABD5F7}" dt="2024-10-17T19:19:13.438" v="151"/>
          <ac:spMkLst>
            <pc:docMk/>
            <pc:sldMk cId="1743216632" sldId="261"/>
            <ac:spMk id="36" creationId="{90A816E0-4548-8B27-1498-EA0B8E247D68}"/>
          </ac:spMkLst>
        </pc:spChg>
        <pc:spChg chg="mod">
          <ac:chgData name="David Vachala" userId="91433487-0c4d-408d-9c05-4db9b7ff8fc7" providerId="ADAL" clId="{EF6F2B60-0E8E-4088-9A4E-A5AB42ABD5F7}" dt="2024-10-17T19:14:14.359" v="128"/>
          <ac:spMkLst>
            <pc:docMk/>
            <pc:sldMk cId="1743216632" sldId="261"/>
            <ac:spMk id="38" creationId="{3AD62353-66DA-437B-A82D-75433367BE34}"/>
          </ac:spMkLst>
        </pc:spChg>
        <pc:spChg chg="mod">
          <ac:chgData name="David Vachala" userId="91433487-0c4d-408d-9c05-4db9b7ff8fc7" providerId="ADAL" clId="{EF6F2B60-0E8E-4088-9A4E-A5AB42ABD5F7}" dt="2024-10-17T19:21:20.833" v="186" actId="20577"/>
          <ac:spMkLst>
            <pc:docMk/>
            <pc:sldMk cId="1743216632" sldId="261"/>
            <ac:spMk id="39" creationId="{C17792EC-B649-4521-8BC0-704F4F4F9823}"/>
          </ac:spMkLst>
        </pc:spChg>
        <pc:spChg chg="mod">
          <ac:chgData name="David Vachala" userId="91433487-0c4d-408d-9c05-4db9b7ff8fc7" providerId="ADAL" clId="{EF6F2B60-0E8E-4088-9A4E-A5AB42ABD5F7}" dt="2024-10-17T19:18:08.866" v="146" actId="20577"/>
          <ac:spMkLst>
            <pc:docMk/>
            <pc:sldMk cId="1743216632" sldId="261"/>
            <ac:spMk id="41" creationId="{309B52EE-F75E-4904-AF65-5BA395A3D838}"/>
          </ac:spMkLst>
        </pc:spChg>
        <pc:spChg chg="mod">
          <ac:chgData name="David Vachala" userId="91433487-0c4d-408d-9c05-4db9b7ff8fc7" providerId="ADAL" clId="{EF6F2B60-0E8E-4088-9A4E-A5AB42ABD5F7}" dt="2024-10-17T19:21:25.688" v="187" actId="20577"/>
          <ac:spMkLst>
            <pc:docMk/>
            <pc:sldMk cId="1743216632" sldId="261"/>
            <ac:spMk id="42" creationId="{4BCB5372-1AB6-44A8-AD04-1395BEABC92C}"/>
          </ac:spMkLst>
        </pc:spChg>
        <pc:picChg chg="mod">
          <ac:chgData name="David Vachala" userId="91433487-0c4d-408d-9c05-4db9b7ff8fc7" providerId="ADAL" clId="{EF6F2B60-0E8E-4088-9A4E-A5AB42ABD5F7}" dt="2024-10-17T19:16:32.886" v="130"/>
          <ac:picMkLst>
            <pc:docMk/>
            <pc:sldMk cId="1743216632" sldId="261"/>
            <ac:picMk id="37" creationId="{DDCB2138-9DAD-4B7D-8846-B68288AF3EAC}"/>
          </ac:picMkLst>
        </pc:picChg>
        <pc:picChg chg="mod">
          <ac:chgData name="David Vachala" userId="91433487-0c4d-408d-9c05-4db9b7ff8fc7" providerId="ADAL" clId="{EF6F2B60-0E8E-4088-9A4E-A5AB42ABD5F7}" dt="2024-10-17T19:18:00.148" v="132"/>
          <ac:picMkLst>
            <pc:docMk/>
            <pc:sldMk cId="1743216632" sldId="261"/>
            <ac:picMk id="76" creationId="{C329057C-A703-4234-8C36-15BC675BA225}"/>
          </ac:picMkLst>
        </pc:picChg>
      </pc:sldChg>
      <pc:sldChg chg="del">
        <pc:chgData name="David Vachala" userId="91433487-0c4d-408d-9c05-4db9b7ff8fc7" providerId="ADAL" clId="{EF6F2B60-0E8E-4088-9A4E-A5AB42ABD5F7}" dt="2024-10-17T19:11:33.569" v="25" actId="47"/>
        <pc:sldMkLst>
          <pc:docMk/>
          <pc:sldMk cId="3698344380" sldId="2147468960"/>
        </pc:sldMkLst>
      </pc:sldChg>
      <pc:sldChg chg="del">
        <pc:chgData name="David Vachala" userId="91433487-0c4d-408d-9c05-4db9b7ff8fc7" providerId="ADAL" clId="{EF6F2B60-0E8E-4088-9A4E-A5AB42ABD5F7}" dt="2024-10-17T19:11:33.845" v="26" actId="47"/>
        <pc:sldMkLst>
          <pc:docMk/>
          <pc:sldMk cId="497644256" sldId="2147468961"/>
        </pc:sldMkLst>
      </pc:sldChg>
      <pc:sldChg chg="del">
        <pc:chgData name="David Vachala" userId="91433487-0c4d-408d-9c05-4db9b7ff8fc7" providerId="ADAL" clId="{EF6F2B60-0E8E-4088-9A4E-A5AB42ABD5F7}" dt="2024-10-17T19:11:34.060" v="27" actId="47"/>
        <pc:sldMkLst>
          <pc:docMk/>
          <pc:sldMk cId="935840356" sldId="2147468962"/>
        </pc:sldMkLst>
      </pc:sldChg>
      <pc:sldChg chg="del">
        <pc:chgData name="David Vachala" userId="91433487-0c4d-408d-9c05-4db9b7ff8fc7" providerId="ADAL" clId="{EF6F2B60-0E8E-4088-9A4E-A5AB42ABD5F7}" dt="2024-10-17T19:11:34.267" v="28" actId="47"/>
        <pc:sldMkLst>
          <pc:docMk/>
          <pc:sldMk cId="434766629" sldId="2147468963"/>
        </pc:sldMkLst>
      </pc:sldChg>
      <pc:sldChg chg="del">
        <pc:chgData name="David Vachala" userId="91433487-0c4d-408d-9c05-4db9b7ff8fc7" providerId="ADAL" clId="{EF6F2B60-0E8E-4088-9A4E-A5AB42ABD5F7}" dt="2024-10-17T19:11:32.214" v="20" actId="47"/>
        <pc:sldMkLst>
          <pc:docMk/>
          <pc:sldMk cId="1903793807" sldId="2147468966"/>
        </pc:sldMkLst>
      </pc:sldChg>
      <pc:sldChg chg="del">
        <pc:chgData name="David Vachala" userId="91433487-0c4d-408d-9c05-4db9b7ff8fc7" providerId="ADAL" clId="{EF6F2B60-0E8E-4088-9A4E-A5AB42ABD5F7}" dt="2024-10-17T19:11:32.555" v="21" actId="47"/>
        <pc:sldMkLst>
          <pc:docMk/>
          <pc:sldMk cId="710295476" sldId="2147468967"/>
        </pc:sldMkLst>
      </pc:sldChg>
      <pc:sldChg chg="del">
        <pc:chgData name="David Vachala" userId="91433487-0c4d-408d-9c05-4db9b7ff8fc7" providerId="ADAL" clId="{EF6F2B60-0E8E-4088-9A4E-A5AB42ABD5F7}" dt="2024-10-17T19:11:35.541" v="32" actId="47"/>
        <pc:sldMkLst>
          <pc:docMk/>
          <pc:sldMk cId="4130976494" sldId="2147468968"/>
        </pc:sldMkLst>
      </pc:sldChg>
      <pc:sldChg chg="del">
        <pc:chgData name="David Vachala" userId="91433487-0c4d-408d-9c05-4db9b7ff8fc7" providerId="ADAL" clId="{EF6F2B60-0E8E-4088-9A4E-A5AB42ABD5F7}" dt="2024-10-17T19:11:35.820" v="33" actId="47"/>
        <pc:sldMkLst>
          <pc:docMk/>
          <pc:sldMk cId="545209406" sldId="2147468969"/>
        </pc:sldMkLst>
      </pc:sldChg>
      <pc:sldChg chg="del">
        <pc:chgData name="David Vachala" userId="91433487-0c4d-408d-9c05-4db9b7ff8fc7" providerId="ADAL" clId="{EF6F2B60-0E8E-4088-9A4E-A5AB42ABD5F7}" dt="2024-10-17T19:11:33.077" v="23" actId="47"/>
        <pc:sldMkLst>
          <pc:docMk/>
          <pc:sldMk cId="3758750498" sldId="2147468970"/>
        </pc:sldMkLst>
      </pc:sldChg>
      <pc:sldChg chg="del">
        <pc:chgData name="David Vachala" userId="91433487-0c4d-408d-9c05-4db9b7ff8fc7" providerId="ADAL" clId="{EF6F2B60-0E8E-4088-9A4E-A5AB42ABD5F7}" dt="2024-10-17T19:11:33.327" v="24" actId="47"/>
        <pc:sldMkLst>
          <pc:docMk/>
          <pc:sldMk cId="770049797" sldId="2147468971"/>
        </pc:sldMkLst>
      </pc:sldChg>
      <pc:sldChg chg="del">
        <pc:chgData name="David Vachala" userId="91433487-0c4d-408d-9c05-4db9b7ff8fc7" providerId="ADAL" clId="{EF6F2B60-0E8E-4088-9A4E-A5AB42ABD5F7}" dt="2024-10-17T19:11:32.851" v="22" actId="47"/>
        <pc:sldMkLst>
          <pc:docMk/>
          <pc:sldMk cId="1282644362" sldId="2147468972"/>
        </pc:sldMkLst>
      </pc:sldChg>
      <pc:sldChg chg="del">
        <pc:chgData name="David Vachala" userId="91433487-0c4d-408d-9c05-4db9b7ff8fc7" providerId="ADAL" clId="{EF6F2B60-0E8E-4088-9A4E-A5AB42ABD5F7}" dt="2024-10-17T19:11:36.202" v="34" actId="47"/>
        <pc:sldMkLst>
          <pc:docMk/>
          <pc:sldMk cId="1465958584" sldId="2147468974"/>
        </pc:sldMkLst>
      </pc:sldChg>
      <pc:sldChg chg="del">
        <pc:chgData name="David Vachala" userId="91433487-0c4d-408d-9c05-4db9b7ff8fc7" providerId="ADAL" clId="{EF6F2B60-0E8E-4088-9A4E-A5AB42ABD5F7}" dt="2024-10-17T19:11:36.516" v="35" actId="47"/>
        <pc:sldMkLst>
          <pc:docMk/>
          <pc:sldMk cId="3343844020" sldId="2147468975"/>
        </pc:sldMkLst>
      </pc:sldChg>
      <pc:sldChg chg="del">
        <pc:chgData name="David Vachala" userId="91433487-0c4d-408d-9c05-4db9b7ff8fc7" providerId="ADAL" clId="{EF6F2B60-0E8E-4088-9A4E-A5AB42ABD5F7}" dt="2024-10-17T19:11:37.088" v="36" actId="47"/>
        <pc:sldMkLst>
          <pc:docMk/>
          <pc:sldMk cId="1618938410" sldId="2147468976"/>
        </pc:sldMkLst>
      </pc:sldChg>
      <pc:sldChg chg="del">
        <pc:chgData name="David Vachala" userId="91433487-0c4d-408d-9c05-4db9b7ff8fc7" providerId="ADAL" clId="{EF6F2B60-0E8E-4088-9A4E-A5AB42ABD5F7}" dt="2024-10-17T19:11:37.563" v="37" actId="47"/>
        <pc:sldMkLst>
          <pc:docMk/>
          <pc:sldMk cId="2385382139" sldId="2147468977"/>
        </pc:sldMkLst>
      </pc:sldChg>
      <pc:sldChg chg="del">
        <pc:chgData name="David Vachala" userId="91433487-0c4d-408d-9c05-4db9b7ff8fc7" providerId="ADAL" clId="{EF6F2B60-0E8E-4088-9A4E-A5AB42ABD5F7}" dt="2024-10-17T19:11:38.671" v="39" actId="47"/>
        <pc:sldMkLst>
          <pc:docMk/>
          <pc:sldMk cId="3725312618" sldId="2147468978"/>
        </pc:sldMkLst>
      </pc:sldChg>
      <pc:sldChg chg="del">
        <pc:chgData name="David Vachala" userId="91433487-0c4d-408d-9c05-4db9b7ff8fc7" providerId="ADAL" clId="{EF6F2B60-0E8E-4088-9A4E-A5AB42ABD5F7}" dt="2024-10-17T19:11:35.140" v="31" actId="47"/>
        <pc:sldMkLst>
          <pc:docMk/>
          <pc:sldMk cId="2694394990" sldId="2147478277"/>
        </pc:sldMkLst>
      </pc:sldChg>
      <pc:sldChg chg="del">
        <pc:chgData name="David Vachala" userId="91433487-0c4d-408d-9c05-4db9b7ff8fc7" providerId="ADAL" clId="{EF6F2B60-0E8E-4088-9A4E-A5AB42ABD5F7}" dt="2024-10-17T19:11:38.194" v="38" actId="47"/>
        <pc:sldMkLst>
          <pc:docMk/>
          <pc:sldMk cId="442066836" sldId="2147478278"/>
        </pc:sldMkLst>
      </pc:sldChg>
      <pc:sldChg chg="modSp mod">
        <pc:chgData name="David Vachala" userId="91433487-0c4d-408d-9c05-4db9b7ff8fc7" providerId="ADAL" clId="{EF6F2B60-0E8E-4088-9A4E-A5AB42ABD5F7}" dt="2024-10-17T19:25:07.379" v="216" actId="20577"/>
        <pc:sldMkLst>
          <pc:docMk/>
          <pc:sldMk cId="530844445" sldId="2147481261"/>
        </pc:sldMkLst>
        <pc:spChg chg="mod">
          <ac:chgData name="David Vachala" userId="91433487-0c4d-408d-9c05-4db9b7ff8fc7" providerId="ADAL" clId="{EF6F2B60-0E8E-4088-9A4E-A5AB42ABD5F7}" dt="2024-10-17T19:24:05.509" v="207" actId="20577"/>
          <ac:spMkLst>
            <pc:docMk/>
            <pc:sldMk cId="530844445" sldId="2147481261"/>
            <ac:spMk id="8" creationId="{88B82E67-C906-4FA9-BD44-A226DC6C19B0}"/>
          </ac:spMkLst>
        </pc:spChg>
        <pc:spChg chg="mod">
          <ac:chgData name="David Vachala" userId="91433487-0c4d-408d-9c05-4db9b7ff8fc7" providerId="ADAL" clId="{EF6F2B60-0E8E-4088-9A4E-A5AB42ABD5F7}" dt="2024-10-17T19:23:21.335" v="192"/>
          <ac:spMkLst>
            <pc:docMk/>
            <pc:sldMk cId="530844445" sldId="2147481261"/>
            <ac:spMk id="14" creationId="{6E31850A-D536-41F0-9D96-7836AAC5E502}"/>
          </ac:spMkLst>
        </pc:spChg>
        <pc:spChg chg="mod">
          <ac:chgData name="David Vachala" userId="91433487-0c4d-408d-9c05-4db9b7ff8fc7" providerId="ADAL" clId="{EF6F2B60-0E8E-4088-9A4E-A5AB42ABD5F7}" dt="2024-10-17T19:25:07.379" v="216" actId="20577"/>
          <ac:spMkLst>
            <pc:docMk/>
            <pc:sldMk cId="530844445" sldId="2147481261"/>
            <ac:spMk id="15" creationId="{039E4815-406A-447F-A41F-26286A4CD799}"/>
          </ac:spMkLst>
        </pc:spChg>
        <pc:picChg chg="mod">
          <ac:chgData name="David Vachala" userId="91433487-0c4d-408d-9c05-4db9b7ff8fc7" providerId="ADAL" clId="{EF6F2B60-0E8E-4088-9A4E-A5AB42ABD5F7}" dt="2024-10-17T19:23:05.384" v="189"/>
          <ac:picMkLst>
            <pc:docMk/>
            <pc:sldMk cId="530844445" sldId="2147481261"/>
            <ac:picMk id="7" creationId="{B0BD3314-776A-44E8-9050-B1333A393952}"/>
          </ac:picMkLst>
        </pc:picChg>
      </pc:sldChg>
      <pc:sldChg chg="del">
        <pc:chgData name="David Vachala" userId="91433487-0c4d-408d-9c05-4db9b7ff8fc7" providerId="ADAL" clId="{EF6F2B60-0E8E-4088-9A4E-A5AB42ABD5F7}" dt="2024-10-17T19:11:57.455" v="52" actId="47"/>
        <pc:sldMkLst>
          <pc:docMk/>
          <pc:sldMk cId="3354364979" sldId="2147481319"/>
        </pc:sldMkLst>
      </pc:sldChg>
      <pc:sldChg chg="del">
        <pc:chgData name="David Vachala" userId="91433487-0c4d-408d-9c05-4db9b7ff8fc7" providerId="ADAL" clId="{EF6F2B60-0E8E-4088-9A4E-A5AB42ABD5F7}" dt="2024-10-17T19:11:59.326" v="53" actId="47"/>
        <pc:sldMkLst>
          <pc:docMk/>
          <pc:sldMk cId="3079182513" sldId="2147481322"/>
        </pc:sldMkLst>
      </pc:sldChg>
      <pc:sldChg chg="del">
        <pc:chgData name="David Vachala" userId="91433487-0c4d-408d-9c05-4db9b7ff8fc7" providerId="ADAL" clId="{EF6F2B60-0E8E-4088-9A4E-A5AB42ABD5F7}" dt="2024-10-17T19:11:59.750" v="54" actId="47"/>
        <pc:sldMkLst>
          <pc:docMk/>
          <pc:sldMk cId="2406362547" sldId="2147481323"/>
        </pc:sldMkLst>
      </pc:sldChg>
      <pc:sldChg chg="del">
        <pc:chgData name="David Vachala" userId="91433487-0c4d-408d-9c05-4db9b7ff8fc7" providerId="ADAL" clId="{EF6F2B60-0E8E-4088-9A4E-A5AB42ABD5F7}" dt="2024-10-17T19:12:00.084" v="55" actId="47"/>
        <pc:sldMkLst>
          <pc:docMk/>
          <pc:sldMk cId="3303910980" sldId="2147481324"/>
        </pc:sldMkLst>
      </pc:sldChg>
      <pc:sldChg chg="del">
        <pc:chgData name="David Vachala" userId="91433487-0c4d-408d-9c05-4db9b7ff8fc7" providerId="ADAL" clId="{EF6F2B60-0E8E-4088-9A4E-A5AB42ABD5F7}" dt="2024-10-17T19:12:00.314" v="56" actId="47"/>
        <pc:sldMkLst>
          <pc:docMk/>
          <pc:sldMk cId="634596184" sldId="2147481325"/>
        </pc:sldMkLst>
      </pc:sldChg>
      <pc:sldChg chg="del">
        <pc:chgData name="David Vachala" userId="91433487-0c4d-408d-9c05-4db9b7ff8fc7" providerId="ADAL" clId="{EF6F2B60-0E8E-4088-9A4E-A5AB42ABD5F7}" dt="2024-10-17T19:12:01.415" v="58" actId="47"/>
        <pc:sldMkLst>
          <pc:docMk/>
          <pc:sldMk cId="2667727811" sldId="2147481326"/>
        </pc:sldMkLst>
      </pc:sldChg>
      <pc:sldChg chg="del">
        <pc:chgData name="David Vachala" userId="91433487-0c4d-408d-9c05-4db9b7ff8fc7" providerId="ADAL" clId="{EF6F2B60-0E8E-4088-9A4E-A5AB42ABD5F7}" dt="2024-10-17T19:12:00.886" v="57" actId="47"/>
        <pc:sldMkLst>
          <pc:docMk/>
          <pc:sldMk cId="463551462" sldId="2147481327"/>
        </pc:sldMkLst>
      </pc:sldChg>
      <pc:sldChg chg="del">
        <pc:chgData name="David Vachala" userId="91433487-0c4d-408d-9c05-4db9b7ff8fc7" providerId="ADAL" clId="{EF6F2B60-0E8E-4088-9A4E-A5AB42ABD5F7}" dt="2024-10-17T19:12:03.603" v="62" actId="47"/>
        <pc:sldMkLst>
          <pc:docMk/>
          <pc:sldMk cId="2053426267" sldId="2147481328"/>
        </pc:sldMkLst>
      </pc:sldChg>
      <pc:sldChg chg="del">
        <pc:chgData name="David Vachala" userId="91433487-0c4d-408d-9c05-4db9b7ff8fc7" providerId="ADAL" clId="{EF6F2B60-0E8E-4088-9A4E-A5AB42ABD5F7}" dt="2024-10-17T19:12:04.116" v="63" actId="47"/>
        <pc:sldMkLst>
          <pc:docMk/>
          <pc:sldMk cId="4231525774" sldId="2147481329"/>
        </pc:sldMkLst>
      </pc:sldChg>
      <pc:sldChg chg="del">
        <pc:chgData name="David Vachala" userId="91433487-0c4d-408d-9c05-4db9b7ff8fc7" providerId="ADAL" clId="{EF6F2B60-0E8E-4088-9A4E-A5AB42ABD5F7}" dt="2024-10-17T19:12:04.612" v="64" actId="47"/>
        <pc:sldMkLst>
          <pc:docMk/>
          <pc:sldMk cId="1102261046" sldId="2147481330"/>
        </pc:sldMkLst>
      </pc:sldChg>
      <pc:sldChg chg="del">
        <pc:chgData name="David Vachala" userId="91433487-0c4d-408d-9c05-4db9b7ff8fc7" providerId="ADAL" clId="{EF6F2B60-0E8E-4088-9A4E-A5AB42ABD5F7}" dt="2024-10-17T19:12:05.106" v="65" actId="47"/>
        <pc:sldMkLst>
          <pc:docMk/>
          <pc:sldMk cId="2487079044" sldId="2147481331"/>
        </pc:sldMkLst>
      </pc:sldChg>
      <pc:sldChg chg="del">
        <pc:chgData name="David Vachala" userId="91433487-0c4d-408d-9c05-4db9b7ff8fc7" providerId="ADAL" clId="{EF6F2B60-0E8E-4088-9A4E-A5AB42ABD5F7}" dt="2024-10-17T19:12:05.704" v="66" actId="47"/>
        <pc:sldMkLst>
          <pc:docMk/>
          <pc:sldMk cId="3680975076" sldId="2147481332"/>
        </pc:sldMkLst>
      </pc:sldChg>
      <pc:sldChg chg="del">
        <pc:chgData name="David Vachala" userId="91433487-0c4d-408d-9c05-4db9b7ff8fc7" providerId="ADAL" clId="{EF6F2B60-0E8E-4088-9A4E-A5AB42ABD5F7}" dt="2024-10-17T19:12:01.991" v="59" actId="47"/>
        <pc:sldMkLst>
          <pc:docMk/>
          <pc:sldMk cId="1066677339" sldId="2147481333"/>
        </pc:sldMkLst>
      </pc:sldChg>
      <pc:sldChg chg="del">
        <pc:chgData name="David Vachala" userId="91433487-0c4d-408d-9c05-4db9b7ff8fc7" providerId="ADAL" clId="{EF6F2B60-0E8E-4088-9A4E-A5AB42ABD5F7}" dt="2024-10-17T19:12:02.535" v="60" actId="47"/>
        <pc:sldMkLst>
          <pc:docMk/>
          <pc:sldMk cId="1703471933" sldId="2147481334"/>
        </pc:sldMkLst>
      </pc:sldChg>
      <pc:sldChg chg="del">
        <pc:chgData name="David Vachala" userId="91433487-0c4d-408d-9c05-4db9b7ff8fc7" providerId="ADAL" clId="{EF6F2B60-0E8E-4088-9A4E-A5AB42ABD5F7}" dt="2024-10-17T19:12:03.135" v="61" actId="47"/>
        <pc:sldMkLst>
          <pc:docMk/>
          <pc:sldMk cId="4039528481" sldId="2147481335"/>
        </pc:sldMkLst>
      </pc:sldChg>
      <pc:sldChg chg="addSp modSp mod">
        <pc:chgData name="David Vachala" userId="91433487-0c4d-408d-9c05-4db9b7ff8fc7" providerId="ADAL" clId="{EF6F2B60-0E8E-4088-9A4E-A5AB42ABD5F7}" dt="2024-10-18T18:33:32.481" v="261"/>
        <pc:sldMkLst>
          <pc:docMk/>
          <pc:sldMk cId="3171929652" sldId="2147481336"/>
        </pc:sldMkLst>
        <pc:spChg chg="add">
          <ac:chgData name="David Vachala" userId="91433487-0c4d-408d-9c05-4db9b7ff8fc7" providerId="ADAL" clId="{EF6F2B60-0E8E-4088-9A4E-A5AB42ABD5F7}" dt="2024-10-17T19:27:24.598" v="238"/>
          <ac:spMkLst>
            <pc:docMk/>
            <pc:sldMk cId="3171929652" sldId="2147481336"/>
            <ac:spMk id="2" creationId="{746C0BCA-7039-7514-6E8A-A6327F8C25F3}"/>
          </ac:spMkLst>
        </pc:spChg>
        <pc:spChg chg="mod">
          <ac:chgData name="David Vachala" userId="91433487-0c4d-408d-9c05-4db9b7ff8fc7" providerId="ADAL" clId="{EF6F2B60-0E8E-4088-9A4E-A5AB42ABD5F7}" dt="2024-10-17T19:26:14.106" v="235"/>
          <ac:spMkLst>
            <pc:docMk/>
            <pc:sldMk cId="3171929652" sldId="2147481336"/>
            <ac:spMk id="8" creationId="{88B82E67-C906-4FA9-BD44-A226DC6C19B0}"/>
          </ac:spMkLst>
        </pc:spChg>
        <pc:spChg chg="mod">
          <ac:chgData name="David Vachala" userId="91433487-0c4d-408d-9c05-4db9b7ff8fc7" providerId="ADAL" clId="{EF6F2B60-0E8E-4088-9A4E-A5AB42ABD5F7}" dt="2024-10-18T18:33:32.481" v="261"/>
          <ac:spMkLst>
            <pc:docMk/>
            <pc:sldMk cId="3171929652" sldId="2147481336"/>
            <ac:spMk id="14" creationId="{6E31850A-D536-41F0-9D96-7836AAC5E502}"/>
          </ac:spMkLst>
        </pc:spChg>
        <pc:spChg chg="mod">
          <ac:chgData name="David Vachala" userId="91433487-0c4d-408d-9c05-4db9b7ff8fc7" providerId="ADAL" clId="{EF6F2B60-0E8E-4088-9A4E-A5AB42ABD5F7}" dt="2024-10-17T19:28:19.838" v="258" actId="20577"/>
          <ac:spMkLst>
            <pc:docMk/>
            <pc:sldMk cId="3171929652" sldId="2147481336"/>
            <ac:spMk id="15" creationId="{039E4815-406A-447F-A41F-26286A4CD799}"/>
          </ac:spMkLst>
        </pc:spChg>
        <pc:picChg chg="mod">
          <ac:chgData name="David Vachala" userId="91433487-0c4d-408d-9c05-4db9b7ff8fc7" providerId="ADAL" clId="{EF6F2B60-0E8E-4088-9A4E-A5AB42ABD5F7}" dt="2024-10-17T19:25:37.568" v="218"/>
          <ac:picMkLst>
            <pc:docMk/>
            <pc:sldMk cId="3171929652" sldId="2147481336"/>
            <ac:picMk id="7" creationId="{B0BD3314-776A-44E8-9050-B1333A393952}"/>
          </ac:picMkLst>
        </pc:picChg>
      </pc:sldChg>
      <pc:sldChg chg="del">
        <pc:chgData name="David Vachala" userId="91433487-0c4d-408d-9c05-4db9b7ff8fc7" providerId="ADAL" clId="{EF6F2B60-0E8E-4088-9A4E-A5AB42ABD5F7}" dt="2024-10-17T19:11:46.911" v="44" actId="47"/>
        <pc:sldMkLst>
          <pc:docMk/>
          <pc:sldMk cId="220883044" sldId="2147481337"/>
        </pc:sldMkLst>
      </pc:sldChg>
      <pc:sldChg chg="del">
        <pc:chgData name="David Vachala" userId="91433487-0c4d-408d-9c05-4db9b7ff8fc7" providerId="ADAL" clId="{EF6F2B60-0E8E-4088-9A4E-A5AB42ABD5F7}" dt="2024-10-17T19:11:49.010" v="45" actId="47"/>
        <pc:sldMkLst>
          <pc:docMk/>
          <pc:sldMk cId="600960516" sldId="2147481338"/>
        </pc:sldMkLst>
      </pc:sldChg>
      <pc:sldChg chg="del">
        <pc:chgData name="David Vachala" userId="91433487-0c4d-408d-9c05-4db9b7ff8fc7" providerId="ADAL" clId="{EF6F2B60-0E8E-4088-9A4E-A5AB42ABD5F7}" dt="2024-10-17T19:11:49.580" v="46" actId="47"/>
        <pc:sldMkLst>
          <pc:docMk/>
          <pc:sldMk cId="1448474662" sldId="2147481339"/>
        </pc:sldMkLst>
      </pc:sldChg>
      <pc:sldChg chg="del">
        <pc:chgData name="David Vachala" userId="91433487-0c4d-408d-9c05-4db9b7ff8fc7" providerId="ADAL" clId="{EF6F2B60-0E8E-4088-9A4E-A5AB42ABD5F7}" dt="2024-10-17T19:11:50.159" v="47" actId="47"/>
        <pc:sldMkLst>
          <pc:docMk/>
          <pc:sldMk cId="2635870544" sldId="2147481340"/>
        </pc:sldMkLst>
      </pc:sldChg>
      <pc:sldChg chg="del">
        <pc:chgData name="David Vachala" userId="91433487-0c4d-408d-9c05-4db9b7ff8fc7" providerId="ADAL" clId="{EF6F2B60-0E8E-4088-9A4E-A5AB42ABD5F7}" dt="2024-10-17T19:11:51.054" v="48" actId="47"/>
        <pc:sldMkLst>
          <pc:docMk/>
          <pc:sldMk cId="4020479179" sldId="2147481341"/>
        </pc:sldMkLst>
      </pc:sldChg>
      <pc:sldChg chg="del">
        <pc:chgData name="David Vachala" userId="91433487-0c4d-408d-9c05-4db9b7ff8fc7" providerId="ADAL" clId="{EF6F2B60-0E8E-4088-9A4E-A5AB42ABD5F7}" dt="2024-10-17T19:11:51.654" v="49" actId="47"/>
        <pc:sldMkLst>
          <pc:docMk/>
          <pc:sldMk cId="3094710697" sldId="2147481342"/>
        </pc:sldMkLst>
      </pc:sldChg>
      <pc:sldChg chg="del">
        <pc:chgData name="David Vachala" userId="91433487-0c4d-408d-9c05-4db9b7ff8fc7" providerId="ADAL" clId="{EF6F2B60-0E8E-4088-9A4E-A5AB42ABD5F7}" dt="2024-10-17T19:11:52.369" v="50" actId="47"/>
        <pc:sldMkLst>
          <pc:docMk/>
          <pc:sldMk cId="3121441120" sldId="2147481343"/>
        </pc:sldMkLst>
      </pc:sldChg>
      <pc:sldChg chg="del">
        <pc:chgData name="David Vachala" userId="91433487-0c4d-408d-9c05-4db9b7ff8fc7" providerId="ADAL" clId="{EF6F2B60-0E8E-4088-9A4E-A5AB42ABD5F7}" dt="2024-10-17T19:11:34.583" v="29" actId="47"/>
        <pc:sldMkLst>
          <pc:docMk/>
          <pc:sldMk cId="3100135915" sldId="2147481348"/>
        </pc:sldMkLst>
      </pc:sldChg>
      <pc:sldChg chg="del">
        <pc:chgData name="David Vachala" userId="91433487-0c4d-408d-9c05-4db9b7ff8fc7" providerId="ADAL" clId="{EF6F2B60-0E8E-4088-9A4E-A5AB42ABD5F7}" dt="2024-10-17T19:11:34.851" v="30" actId="47"/>
        <pc:sldMkLst>
          <pc:docMk/>
          <pc:sldMk cId="682237151" sldId="2147481349"/>
        </pc:sldMkLst>
      </pc:sldChg>
      <pc:sldChg chg="del">
        <pc:chgData name="David Vachala" userId="91433487-0c4d-408d-9c05-4db9b7ff8fc7" providerId="ADAL" clId="{EF6F2B60-0E8E-4088-9A4E-A5AB42ABD5F7}" dt="2024-10-17T19:11:39.296" v="40" actId="47"/>
        <pc:sldMkLst>
          <pc:docMk/>
          <pc:sldMk cId="1531875836" sldId="2147481350"/>
        </pc:sldMkLst>
      </pc:sldChg>
      <pc:sldChg chg="del">
        <pc:chgData name="David Vachala" userId="91433487-0c4d-408d-9c05-4db9b7ff8fc7" providerId="ADAL" clId="{EF6F2B60-0E8E-4088-9A4E-A5AB42ABD5F7}" dt="2024-10-17T19:11:39.990" v="41" actId="47"/>
        <pc:sldMkLst>
          <pc:docMk/>
          <pc:sldMk cId="3246645756" sldId="2147481351"/>
        </pc:sldMkLst>
      </pc:sldChg>
      <pc:sldChg chg="del">
        <pc:chgData name="David Vachala" userId="91433487-0c4d-408d-9c05-4db9b7ff8fc7" providerId="ADAL" clId="{EF6F2B60-0E8E-4088-9A4E-A5AB42ABD5F7}" dt="2024-10-17T19:11:41.357" v="42" actId="47"/>
        <pc:sldMkLst>
          <pc:docMk/>
          <pc:sldMk cId="4289910181" sldId="2147481352"/>
        </pc:sldMkLst>
      </pc:sldChg>
      <pc:sldChg chg="new">
        <pc:chgData name="David Vachala" userId="91433487-0c4d-408d-9c05-4db9b7ff8fc7" providerId="ADAL" clId="{EF6F2B60-0E8E-4088-9A4E-A5AB42ABD5F7}" dt="2024-10-17T19:11:45.709" v="43" actId="680"/>
        <pc:sldMkLst>
          <pc:docMk/>
          <pc:sldMk cId="1783839029" sldId="2147481354"/>
        </pc:sldMkLst>
      </pc:sldChg>
      <pc:sldChg chg="addSp modSp new mod">
        <pc:chgData name="David Vachala" userId="91433487-0c4d-408d-9c05-4db9b7ff8fc7" providerId="ADAL" clId="{EF6F2B60-0E8E-4088-9A4E-A5AB42ABD5F7}" dt="2024-10-25T17:29:09.864" v="305" actId="20577"/>
        <pc:sldMkLst>
          <pc:docMk/>
          <pc:sldMk cId="1099974337" sldId="2147481355"/>
        </pc:sldMkLst>
        <pc:spChg chg="mod">
          <ac:chgData name="David Vachala" userId="91433487-0c4d-408d-9c05-4db9b7ff8fc7" providerId="ADAL" clId="{EF6F2B60-0E8E-4088-9A4E-A5AB42ABD5F7}" dt="2024-10-25T17:27:38.766" v="272" actId="27636"/>
          <ac:spMkLst>
            <pc:docMk/>
            <pc:sldMk cId="1099974337" sldId="2147481355"/>
            <ac:spMk id="2" creationId="{C9B855D7-4107-77D6-1E85-740C66AE6135}"/>
          </ac:spMkLst>
        </pc:spChg>
        <pc:spChg chg="mod">
          <ac:chgData name="David Vachala" userId="91433487-0c4d-408d-9c05-4db9b7ff8fc7" providerId="ADAL" clId="{EF6F2B60-0E8E-4088-9A4E-A5AB42ABD5F7}" dt="2024-10-25T17:29:09.864" v="305" actId="20577"/>
          <ac:spMkLst>
            <pc:docMk/>
            <pc:sldMk cId="1099974337" sldId="2147481355"/>
            <ac:spMk id="3" creationId="{E7829F45-D073-5104-5E54-43BC99B13CF7}"/>
          </ac:spMkLst>
        </pc:spChg>
        <pc:spChg chg="add">
          <ac:chgData name="David Vachala" userId="91433487-0c4d-408d-9c05-4db9b7ff8fc7" providerId="ADAL" clId="{EF6F2B60-0E8E-4088-9A4E-A5AB42ABD5F7}" dt="2024-10-24T17:11:55.613" v="267"/>
          <ac:spMkLst>
            <pc:docMk/>
            <pc:sldMk cId="1099974337" sldId="2147481355"/>
            <ac:spMk id="5" creationId="{382F45A4-3ADC-8ACC-3E77-9E19A87C5F38}"/>
          </ac:spMkLst>
        </pc:spChg>
        <pc:spChg chg="add mod">
          <ac:chgData name="David Vachala" userId="91433487-0c4d-408d-9c05-4db9b7ff8fc7" providerId="ADAL" clId="{EF6F2B60-0E8E-4088-9A4E-A5AB42ABD5F7}" dt="2024-10-25T17:28:53.842" v="298" actId="1076"/>
          <ac:spMkLst>
            <pc:docMk/>
            <pc:sldMk cId="1099974337" sldId="2147481355"/>
            <ac:spMk id="7" creationId="{9EFC4CAB-55F2-B1F0-B98F-DFC897CF1D5A}"/>
          </ac:spMkLst>
        </pc:spChg>
        <pc:picChg chg="add mod">
          <ac:chgData name="David Vachala" userId="91433487-0c4d-408d-9c05-4db9b7ff8fc7" providerId="ADAL" clId="{EF6F2B60-0E8E-4088-9A4E-A5AB42ABD5F7}" dt="2024-10-25T17:27:55.320" v="276" actId="1076"/>
          <ac:picMkLst>
            <pc:docMk/>
            <pc:sldMk cId="1099974337" sldId="2147481355"/>
            <ac:picMk id="1028" creationId="{E5942DA6-20F0-0BB1-A578-452211C1557F}"/>
          </ac:picMkLst>
        </pc:picChg>
      </pc:sldChg>
      <pc:sldChg chg="addSp modSp add mod ord">
        <pc:chgData name="David Vachala" userId="91433487-0c4d-408d-9c05-4db9b7ff8fc7" providerId="ADAL" clId="{EF6F2B60-0E8E-4088-9A4E-A5AB42ABD5F7}" dt="2024-10-25T17:32:18.812" v="343" actId="20577"/>
        <pc:sldMkLst>
          <pc:docMk/>
          <pc:sldMk cId="2194955618" sldId="2147481356"/>
        </pc:sldMkLst>
        <pc:spChg chg="mod">
          <ac:chgData name="David Vachala" userId="91433487-0c4d-408d-9c05-4db9b7ff8fc7" providerId="ADAL" clId="{EF6F2B60-0E8E-4088-9A4E-A5AB42ABD5F7}" dt="2024-10-25T17:31:00.227" v="323" actId="27636"/>
          <ac:spMkLst>
            <pc:docMk/>
            <pc:sldMk cId="2194955618" sldId="2147481356"/>
            <ac:spMk id="2" creationId="{C9B855D7-4107-77D6-1E85-740C66AE6135}"/>
          </ac:spMkLst>
        </pc:spChg>
        <pc:spChg chg="mod">
          <ac:chgData name="David Vachala" userId="91433487-0c4d-408d-9c05-4db9b7ff8fc7" providerId="ADAL" clId="{EF6F2B60-0E8E-4088-9A4E-A5AB42ABD5F7}" dt="2024-10-25T17:31:55.429" v="336" actId="27636"/>
          <ac:spMkLst>
            <pc:docMk/>
            <pc:sldMk cId="2194955618" sldId="2147481356"/>
            <ac:spMk id="3" creationId="{E7829F45-D073-5104-5E54-43BC99B13CF7}"/>
          </ac:spMkLst>
        </pc:spChg>
        <pc:spChg chg="add mod">
          <ac:chgData name="David Vachala" userId="91433487-0c4d-408d-9c05-4db9b7ff8fc7" providerId="ADAL" clId="{EF6F2B60-0E8E-4088-9A4E-A5AB42ABD5F7}" dt="2024-10-25T17:30:22.243" v="310" actId="122"/>
          <ac:spMkLst>
            <pc:docMk/>
            <pc:sldMk cId="2194955618" sldId="2147481356"/>
            <ac:spMk id="5" creationId="{3C28AF63-C336-07C8-FBF4-60E05B7A37C2}"/>
          </ac:spMkLst>
        </pc:spChg>
        <pc:spChg chg="add mod">
          <ac:chgData name="David Vachala" userId="91433487-0c4d-408d-9c05-4db9b7ff8fc7" providerId="ADAL" clId="{EF6F2B60-0E8E-4088-9A4E-A5AB42ABD5F7}" dt="2024-10-25T17:30:29.786" v="314"/>
          <ac:spMkLst>
            <pc:docMk/>
            <pc:sldMk cId="2194955618" sldId="2147481356"/>
            <ac:spMk id="6" creationId="{03A01C24-7098-BAA5-1851-58E9B1F47EBB}"/>
          </ac:spMkLst>
        </pc:spChg>
        <pc:spChg chg="add mod">
          <ac:chgData name="David Vachala" userId="91433487-0c4d-408d-9c05-4db9b7ff8fc7" providerId="ADAL" clId="{EF6F2B60-0E8E-4088-9A4E-A5AB42ABD5F7}" dt="2024-10-25T17:30:29.582" v="313"/>
          <ac:spMkLst>
            <pc:docMk/>
            <pc:sldMk cId="2194955618" sldId="2147481356"/>
            <ac:spMk id="7" creationId="{09D96A95-6C4E-C0ED-71B8-B2033A667C9D}"/>
          </ac:spMkLst>
        </pc:spChg>
        <pc:spChg chg="add mod">
          <ac:chgData name="David Vachala" userId="91433487-0c4d-408d-9c05-4db9b7ff8fc7" providerId="ADAL" clId="{EF6F2B60-0E8E-4088-9A4E-A5AB42ABD5F7}" dt="2024-10-25T17:32:18.812" v="343" actId="20577"/>
          <ac:spMkLst>
            <pc:docMk/>
            <pc:sldMk cId="2194955618" sldId="2147481356"/>
            <ac:spMk id="11" creationId="{61DBDD22-3753-2715-94DA-564740D7F07E}"/>
          </ac:spMkLst>
        </pc:spChg>
        <pc:picChg chg="add mod">
          <ac:chgData name="David Vachala" userId="91433487-0c4d-408d-9c05-4db9b7ff8fc7" providerId="ADAL" clId="{EF6F2B60-0E8E-4088-9A4E-A5AB42ABD5F7}" dt="2024-10-25T17:30:45.968" v="317" actId="1076"/>
          <ac:picMkLst>
            <pc:docMk/>
            <pc:sldMk cId="2194955618" sldId="2147481356"/>
            <ac:picMk id="9" creationId="{772DDED5-A06D-23E2-14B8-A1C34371D1A5}"/>
          </ac:picMkLst>
        </pc:picChg>
      </pc:sldChg>
      <pc:sldChg chg="addSp modSp add mod">
        <pc:chgData name="David Vachala" userId="91433487-0c4d-408d-9c05-4db9b7ff8fc7" providerId="ADAL" clId="{EF6F2B60-0E8E-4088-9A4E-A5AB42ABD5F7}" dt="2024-10-25T17:36:50.536" v="377" actId="1076"/>
        <pc:sldMkLst>
          <pc:docMk/>
          <pc:sldMk cId="2110942674" sldId="2147481357"/>
        </pc:sldMkLst>
        <pc:spChg chg="mod">
          <ac:chgData name="David Vachala" userId="91433487-0c4d-408d-9c05-4db9b7ff8fc7" providerId="ADAL" clId="{EF6F2B60-0E8E-4088-9A4E-A5AB42ABD5F7}" dt="2024-10-25T17:33:35.250" v="356" actId="20577"/>
          <ac:spMkLst>
            <pc:docMk/>
            <pc:sldMk cId="2110942674" sldId="2147481357"/>
            <ac:spMk id="2" creationId="{C9B855D7-4107-77D6-1E85-740C66AE6135}"/>
          </ac:spMkLst>
        </pc:spChg>
        <pc:spChg chg="mod">
          <ac:chgData name="David Vachala" userId="91433487-0c4d-408d-9c05-4db9b7ff8fc7" providerId="ADAL" clId="{EF6F2B60-0E8E-4088-9A4E-A5AB42ABD5F7}" dt="2024-10-25T17:36:24.679" v="375" actId="27636"/>
          <ac:spMkLst>
            <pc:docMk/>
            <pc:sldMk cId="2110942674" sldId="2147481357"/>
            <ac:spMk id="3" creationId="{E7829F45-D073-5104-5E54-43BC99B13CF7}"/>
          </ac:spMkLst>
        </pc:spChg>
        <pc:spChg chg="add">
          <ac:chgData name="David Vachala" userId="91433487-0c4d-408d-9c05-4db9b7ff8fc7" providerId="ADAL" clId="{EF6F2B60-0E8E-4088-9A4E-A5AB42ABD5F7}" dt="2024-10-25T17:34:39.286" v="357"/>
          <ac:spMkLst>
            <pc:docMk/>
            <pc:sldMk cId="2110942674" sldId="2147481357"/>
            <ac:spMk id="5" creationId="{E01CCB74-6837-7CA3-FB85-6DC40A544C41}"/>
          </ac:spMkLst>
        </pc:spChg>
        <pc:spChg chg="add">
          <ac:chgData name="David Vachala" userId="91433487-0c4d-408d-9c05-4db9b7ff8fc7" providerId="ADAL" clId="{EF6F2B60-0E8E-4088-9A4E-A5AB42ABD5F7}" dt="2024-10-25T17:34:45.956" v="358"/>
          <ac:spMkLst>
            <pc:docMk/>
            <pc:sldMk cId="2110942674" sldId="2147481357"/>
            <ac:spMk id="6" creationId="{F4FA3776-AE61-BCAC-A148-6CDC2891D9EF}"/>
          </ac:spMkLst>
        </pc:spChg>
        <pc:spChg chg="add mod">
          <ac:chgData name="David Vachala" userId="91433487-0c4d-408d-9c05-4db9b7ff8fc7" providerId="ADAL" clId="{EF6F2B60-0E8E-4088-9A4E-A5AB42ABD5F7}" dt="2024-10-25T17:36:50.536" v="377" actId="1076"/>
          <ac:spMkLst>
            <pc:docMk/>
            <pc:sldMk cId="2110942674" sldId="2147481357"/>
            <ac:spMk id="10" creationId="{340674B1-3B12-617F-F54E-67E78869997E}"/>
          </ac:spMkLst>
        </pc:spChg>
        <pc:picChg chg="add mod">
          <ac:chgData name="David Vachala" userId="91433487-0c4d-408d-9c05-4db9b7ff8fc7" providerId="ADAL" clId="{EF6F2B60-0E8E-4088-9A4E-A5AB42ABD5F7}" dt="2024-10-25T17:35:01.720" v="360" actId="1076"/>
          <ac:picMkLst>
            <pc:docMk/>
            <pc:sldMk cId="2110942674" sldId="2147481357"/>
            <ac:picMk id="8" creationId="{CED25936-9547-269B-E3BD-B29FE176F9C6}"/>
          </ac:picMkLst>
        </pc:picChg>
      </pc:sldChg>
      <pc:sldChg chg="addSp modSp add mod">
        <pc:chgData name="David Vachala" userId="91433487-0c4d-408d-9c05-4db9b7ff8fc7" providerId="ADAL" clId="{EF6F2B60-0E8E-4088-9A4E-A5AB42ABD5F7}" dt="2024-10-25T17:39:23.276" v="407" actId="20577"/>
        <pc:sldMkLst>
          <pc:docMk/>
          <pc:sldMk cId="3463526780" sldId="2147481358"/>
        </pc:sldMkLst>
        <pc:spChg chg="mod">
          <ac:chgData name="David Vachala" userId="91433487-0c4d-408d-9c05-4db9b7ff8fc7" providerId="ADAL" clId="{EF6F2B60-0E8E-4088-9A4E-A5AB42ABD5F7}" dt="2024-10-25T17:39:23.276" v="407" actId="20577"/>
          <ac:spMkLst>
            <pc:docMk/>
            <pc:sldMk cId="3463526780" sldId="2147481358"/>
            <ac:spMk id="2" creationId="{C9B855D7-4107-77D6-1E85-740C66AE6135}"/>
          </ac:spMkLst>
        </pc:spChg>
        <pc:spChg chg="mod">
          <ac:chgData name="David Vachala" userId="91433487-0c4d-408d-9c05-4db9b7ff8fc7" providerId="ADAL" clId="{EF6F2B60-0E8E-4088-9A4E-A5AB42ABD5F7}" dt="2024-10-25T17:38:54.210" v="395" actId="20577"/>
          <ac:spMkLst>
            <pc:docMk/>
            <pc:sldMk cId="3463526780" sldId="2147481358"/>
            <ac:spMk id="3" creationId="{E7829F45-D073-5104-5E54-43BC99B13CF7}"/>
          </ac:spMkLst>
        </pc:spChg>
        <pc:spChg chg="add">
          <ac:chgData name="David Vachala" userId="91433487-0c4d-408d-9c05-4db9b7ff8fc7" providerId="ADAL" clId="{EF6F2B60-0E8E-4088-9A4E-A5AB42ABD5F7}" dt="2024-10-25T17:37:22.525" v="378"/>
          <ac:spMkLst>
            <pc:docMk/>
            <pc:sldMk cId="3463526780" sldId="2147481358"/>
            <ac:spMk id="5" creationId="{A2F8ED58-50FC-DCC6-7B07-4CF09377BE15}"/>
          </ac:spMkLst>
        </pc:spChg>
        <pc:picChg chg="add mod">
          <ac:chgData name="David Vachala" userId="91433487-0c4d-408d-9c05-4db9b7ff8fc7" providerId="ADAL" clId="{EF6F2B60-0E8E-4088-9A4E-A5AB42ABD5F7}" dt="2024-10-25T17:37:56.125" v="382" actId="1076"/>
          <ac:picMkLst>
            <pc:docMk/>
            <pc:sldMk cId="3463526780" sldId="2147481358"/>
            <ac:picMk id="7" creationId="{8A9354BF-56E6-18E5-8C02-25CED17F8782}"/>
          </ac:picMkLst>
        </pc:picChg>
        <pc:picChg chg="add mod">
          <ac:chgData name="David Vachala" userId="91433487-0c4d-408d-9c05-4db9b7ff8fc7" providerId="ADAL" clId="{EF6F2B60-0E8E-4088-9A4E-A5AB42ABD5F7}" dt="2024-10-25T17:37:58.408" v="384" actId="1076"/>
          <ac:picMkLst>
            <pc:docMk/>
            <pc:sldMk cId="3463526780" sldId="2147481358"/>
            <ac:picMk id="9" creationId="{6FB88B97-EBC3-986B-0686-75E3EA292992}"/>
          </ac:picMkLst>
        </pc:picChg>
      </pc:sldChg>
      <pc:sldChg chg="addSp modSp add mod">
        <pc:chgData name="David Vachala" userId="91433487-0c4d-408d-9c05-4db9b7ff8fc7" providerId="ADAL" clId="{EF6F2B60-0E8E-4088-9A4E-A5AB42ABD5F7}" dt="2024-10-25T17:45:44.717" v="523" actId="1076"/>
        <pc:sldMkLst>
          <pc:docMk/>
          <pc:sldMk cId="3199756371" sldId="2147481359"/>
        </pc:sldMkLst>
        <pc:spChg chg="mod">
          <ac:chgData name="David Vachala" userId="91433487-0c4d-408d-9c05-4db9b7ff8fc7" providerId="ADAL" clId="{EF6F2B60-0E8E-4088-9A4E-A5AB42ABD5F7}" dt="2024-10-25T17:42:18.249" v="432" actId="404"/>
          <ac:spMkLst>
            <pc:docMk/>
            <pc:sldMk cId="3199756371" sldId="2147481359"/>
            <ac:spMk id="2" creationId="{C9B855D7-4107-77D6-1E85-740C66AE6135}"/>
          </ac:spMkLst>
        </pc:spChg>
        <pc:spChg chg="mod">
          <ac:chgData name="David Vachala" userId="91433487-0c4d-408d-9c05-4db9b7ff8fc7" providerId="ADAL" clId="{EF6F2B60-0E8E-4088-9A4E-A5AB42ABD5F7}" dt="2024-10-25T17:43:09.957" v="444" actId="20577"/>
          <ac:spMkLst>
            <pc:docMk/>
            <pc:sldMk cId="3199756371" sldId="2147481359"/>
            <ac:spMk id="3" creationId="{E7829F45-D073-5104-5E54-43BC99B13CF7}"/>
          </ac:spMkLst>
        </pc:spChg>
        <pc:spChg chg="add mod">
          <ac:chgData name="David Vachala" userId="91433487-0c4d-408d-9c05-4db9b7ff8fc7" providerId="ADAL" clId="{EF6F2B60-0E8E-4088-9A4E-A5AB42ABD5F7}" dt="2024-10-25T17:45:44.717" v="523" actId="1076"/>
          <ac:spMkLst>
            <pc:docMk/>
            <pc:sldMk cId="3199756371" sldId="2147481359"/>
            <ac:spMk id="6" creationId="{C1CF0625-3D2E-A26C-8AA9-426F9B6868E3}"/>
          </ac:spMkLst>
        </pc:spChg>
      </pc:sldChg>
      <pc:sldChg chg="addSp modSp add mod">
        <pc:chgData name="David Vachala" userId="91433487-0c4d-408d-9c05-4db9b7ff8fc7" providerId="ADAL" clId="{EF6F2B60-0E8E-4088-9A4E-A5AB42ABD5F7}" dt="2024-10-25T17:45:39.649" v="521" actId="1076"/>
        <pc:sldMkLst>
          <pc:docMk/>
          <pc:sldMk cId="3514704513" sldId="2147481360"/>
        </pc:sldMkLst>
        <pc:spChg chg="mod">
          <ac:chgData name="David Vachala" userId="91433487-0c4d-408d-9c05-4db9b7ff8fc7" providerId="ADAL" clId="{EF6F2B60-0E8E-4088-9A4E-A5AB42ABD5F7}" dt="2024-10-25T17:44:54.625" v="518" actId="20577"/>
          <ac:spMkLst>
            <pc:docMk/>
            <pc:sldMk cId="3514704513" sldId="2147481360"/>
            <ac:spMk id="2" creationId="{C9B855D7-4107-77D6-1E85-740C66AE6135}"/>
          </ac:spMkLst>
        </pc:spChg>
        <pc:spChg chg="mod">
          <ac:chgData name="David Vachala" userId="91433487-0c4d-408d-9c05-4db9b7ff8fc7" providerId="ADAL" clId="{EF6F2B60-0E8E-4088-9A4E-A5AB42ABD5F7}" dt="2024-10-25T17:44:21.314" v="453"/>
          <ac:spMkLst>
            <pc:docMk/>
            <pc:sldMk cId="3514704513" sldId="2147481360"/>
            <ac:spMk id="3" creationId="{E7829F45-D073-5104-5E54-43BC99B13CF7}"/>
          </ac:spMkLst>
        </pc:spChg>
        <pc:spChg chg="add mod">
          <ac:chgData name="David Vachala" userId="91433487-0c4d-408d-9c05-4db9b7ff8fc7" providerId="ADAL" clId="{EF6F2B60-0E8E-4088-9A4E-A5AB42ABD5F7}" dt="2024-10-25T17:45:39.649" v="521" actId="1076"/>
          <ac:spMkLst>
            <pc:docMk/>
            <pc:sldMk cId="3514704513" sldId="2147481360"/>
            <ac:spMk id="6" creationId="{8AFC9889-64F3-3951-4699-33A7899210D9}"/>
          </ac:spMkLst>
        </pc:spChg>
        <pc:picChg chg="add mod">
          <ac:chgData name="David Vachala" userId="91433487-0c4d-408d-9c05-4db9b7ff8fc7" providerId="ADAL" clId="{EF6F2B60-0E8E-4088-9A4E-A5AB42ABD5F7}" dt="2024-10-25T17:45:37.838" v="520" actId="1076"/>
          <ac:picMkLst>
            <pc:docMk/>
            <pc:sldMk cId="3514704513" sldId="2147481360"/>
            <ac:picMk id="6146" creationId="{6369D56F-5895-9FB6-2C15-EDF34352670E}"/>
          </ac:picMkLst>
        </pc:picChg>
      </pc:sldChg>
      <pc:sldChg chg="addSp modSp add mod">
        <pc:chgData name="David Vachala" userId="91433487-0c4d-408d-9c05-4db9b7ff8fc7" providerId="ADAL" clId="{EF6F2B60-0E8E-4088-9A4E-A5AB42ABD5F7}" dt="2024-10-25T17:52:15.152" v="716" actId="1076"/>
        <pc:sldMkLst>
          <pc:docMk/>
          <pc:sldMk cId="2158047345" sldId="2147481361"/>
        </pc:sldMkLst>
        <pc:spChg chg="mod">
          <ac:chgData name="David Vachala" userId="91433487-0c4d-408d-9c05-4db9b7ff8fc7" providerId="ADAL" clId="{EF6F2B60-0E8E-4088-9A4E-A5AB42ABD5F7}" dt="2024-10-25T17:51:30.622" v="701" actId="20577"/>
          <ac:spMkLst>
            <pc:docMk/>
            <pc:sldMk cId="2158047345" sldId="2147481361"/>
            <ac:spMk id="2" creationId="{C9B855D7-4107-77D6-1E85-740C66AE6135}"/>
          </ac:spMkLst>
        </pc:spChg>
        <pc:spChg chg="mod">
          <ac:chgData name="David Vachala" userId="91433487-0c4d-408d-9c05-4db9b7ff8fc7" providerId="ADAL" clId="{EF6F2B60-0E8E-4088-9A4E-A5AB42ABD5F7}" dt="2024-10-25T17:51:50.486" v="711" actId="27636"/>
          <ac:spMkLst>
            <pc:docMk/>
            <pc:sldMk cId="2158047345" sldId="2147481361"/>
            <ac:spMk id="3" creationId="{E7829F45-D073-5104-5E54-43BC99B13CF7}"/>
          </ac:spMkLst>
        </pc:spChg>
        <pc:spChg chg="add">
          <ac:chgData name="David Vachala" userId="91433487-0c4d-408d-9c05-4db9b7ff8fc7" providerId="ADAL" clId="{EF6F2B60-0E8E-4088-9A4E-A5AB42ABD5F7}" dt="2024-10-25T17:51:56.653" v="712"/>
          <ac:spMkLst>
            <pc:docMk/>
            <pc:sldMk cId="2158047345" sldId="2147481361"/>
            <ac:spMk id="5" creationId="{AB8E10CE-F440-346A-BDEB-CF0B52DEBAA5}"/>
          </ac:spMkLst>
        </pc:spChg>
        <pc:spChg chg="add mod">
          <ac:chgData name="David Vachala" userId="91433487-0c4d-408d-9c05-4db9b7ff8fc7" providerId="ADAL" clId="{EF6F2B60-0E8E-4088-9A4E-A5AB42ABD5F7}" dt="2024-10-25T17:52:15.152" v="716" actId="1076"/>
          <ac:spMkLst>
            <pc:docMk/>
            <pc:sldMk cId="2158047345" sldId="2147481361"/>
            <ac:spMk id="9" creationId="{CC8D3646-5F93-306F-608D-CA8337E2FD6A}"/>
          </ac:spMkLst>
        </pc:spChg>
        <pc:picChg chg="add mod">
          <ac:chgData name="David Vachala" userId="91433487-0c4d-408d-9c05-4db9b7ff8fc7" providerId="ADAL" clId="{EF6F2B60-0E8E-4088-9A4E-A5AB42ABD5F7}" dt="2024-10-25T17:52:07.947" v="714" actId="1076"/>
          <ac:picMkLst>
            <pc:docMk/>
            <pc:sldMk cId="2158047345" sldId="2147481361"/>
            <ac:picMk id="7" creationId="{6EF957AD-FE56-BF2F-8657-CDC9318E52FB}"/>
          </ac:picMkLst>
        </pc:picChg>
      </pc:sldChg>
      <pc:sldChg chg="addSp modSp add mod ord">
        <pc:chgData name="David Vachala" userId="91433487-0c4d-408d-9c05-4db9b7ff8fc7" providerId="ADAL" clId="{EF6F2B60-0E8E-4088-9A4E-A5AB42ABD5F7}" dt="2024-10-25T17:45:48.690" v="525" actId="1076"/>
        <pc:sldMkLst>
          <pc:docMk/>
          <pc:sldMk cId="2184145422" sldId="2147481362"/>
        </pc:sldMkLst>
        <pc:spChg chg="mod">
          <ac:chgData name="David Vachala" userId="91433487-0c4d-408d-9c05-4db9b7ff8fc7" providerId="ADAL" clId="{EF6F2B60-0E8E-4088-9A4E-A5AB42ABD5F7}" dt="2024-10-25T17:41:21.089" v="418" actId="27636"/>
          <ac:spMkLst>
            <pc:docMk/>
            <pc:sldMk cId="2184145422" sldId="2147481362"/>
            <ac:spMk id="2" creationId="{C9B855D7-4107-77D6-1E85-740C66AE6135}"/>
          </ac:spMkLst>
        </pc:spChg>
        <pc:spChg chg="mod">
          <ac:chgData name="David Vachala" userId="91433487-0c4d-408d-9c05-4db9b7ff8fc7" providerId="ADAL" clId="{EF6F2B60-0E8E-4088-9A4E-A5AB42ABD5F7}" dt="2024-10-25T17:41:33.918" v="423" actId="20577"/>
          <ac:spMkLst>
            <pc:docMk/>
            <pc:sldMk cId="2184145422" sldId="2147481362"/>
            <ac:spMk id="3" creationId="{E7829F45-D073-5104-5E54-43BC99B13CF7}"/>
          </ac:spMkLst>
        </pc:spChg>
        <pc:spChg chg="add mod">
          <ac:chgData name="David Vachala" userId="91433487-0c4d-408d-9c05-4db9b7ff8fc7" providerId="ADAL" clId="{EF6F2B60-0E8E-4088-9A4E-A5AB42ABD5F7}" dt="2024-10-25T17:45:48.690" v="525" actId="1076"/>
          <ac:spMkLst>
            <pc:docMk/>
            <pc:sldMk cId="2184145422" sldId="2147481362"/>
            <ac:spMk id="6" creationId="{05FB553C-BB8C-1B19-5F97-D5A4DE8A5C97}"/>
          </ac:spMkLst>
        </pc:spChg>
        <pc:picChg chg="add mod">
          <ac:chgData name="David Vachala" userId="91433487-0c4d-408d-9c05-4db9b7ff8fc7" providerId="ADAL" clId="{EF6F2B60-0E8E-4088-9A4E-A5AB42ABD5F7}" dt="2024-10-25T17:41:10.983" v="413" actId="1076"/>
          <ac:picMkLst>
            <pc:docMk/>
            <pc:sldMk cId="2184145422" sldId="2147481362"/>
            <ac:picMk id="5122" creationId="{2B7459C2-1304-5BF1-236B-8A01E2789B2B}"/>
          </ac:picMkLst>
        </pc:picChg>
      </pc:sldChg>
      <pc:sldChg chg="add del">
        <pc:chgData name="David Vachala" userId="91433487-0c4d-408d-9c05-4db9b7ff8fc7" providerId="ADAL" clId="{EF6F2B60-0E8E-4088-9A4E-A5AB42ABD5F7}" dt="2024-10-25T17:53:23.249" v="719" actId="47"/>
        <pc:sldMkLst>
          <pc:docMk/>
          <pc:sldMk cId="3859578106" sldId="2147481363"/>
        </pc:sldMkLst>
      </pc:sldChg>
      <pc:sldChg chg="addSp modSp add mod ord">
        <pc:chgData name="David Vachala" userId="91433487-0c4d-408d-9c05-4db9b7ff8fc7" providerId="ADAL" clId="{EF6F2B60-0E8E-4088-9A4E-A5AB42ABD5F7}" dt="2024-10-25T17:50:24.133" v="556"/>
        <pc:sldMkLst>
          <pc:docMk/>
          <pc:sldMk cId="2741452464" sldId="2147481364"/>
        </pc:sldMkLst>
        <pc:spChg chg="mod">
          <ac:chgData name="David Vachala" userId="91433487-0c4d-408d-9c05-4db9b7ff8fc7" providerId="ADAL" clId="{EF6F2B60-0E8E-4088-9A4E-A5AB42ABD5F7}" dt="2024-10-25T17:47:58.928" v="541" actId="27636"/>
          <ac:spMkLst>
            <pc:docMk/>
            <pc:sldMk cId="2741452464" sldId="2147481364"/>
            <ac:spMk id="2" creationId="{C9B855D7-4107-77D6-1E85-740C66AE6135}"/>
          </ac:spMkLst>
        </pc:spChg>
        <pc:spChg chg="mod">
          <ac:chgData name="David Vachala" userId="91433487-0c4d-408d-9c05-4db9b7ff8fc7" providerId="ADAL" clId="{EF6F2B60-0E8E-4088-9A4E-A5AB42ABD5F7}" dt="2024-10-25T17:48:40.279" v="552"/>
          <ac:spMkLst>
            <pc:docMk/>
            <pc:sldMk cId="2741452464" sldId="2147481364"/>
            <ac:spMk id="3" creationId="{E7829F45-D073-5104-5E54-43BC99B13CF7}"/>
          </ac:spMkLst>
        </pc:spChg>
        <pc:spChg chg="add mod">
          <ac:chgData name="David Vachala" userId="91433487-0c4d-408d-9c05-4db9b7ff8fc7" providerId="ADAL" clId="{EF6F2B60-0E8E-4088-9A4E-A5AB42ABD5F7}" dt="2024-10-25T17:48:48.004" v="554" actId="1076"/>
          <ac:spMkLst>
            <pc:docMk/>
            <pc:sldMk cId="2741452464" sldId="2147481364"/>
            <ac:spMk id="10" creationId="{0F86753A-A26E-4564-A11D-A416C9507CF0}"/>
          </ac:spMkLst>
        </pc:spChg>
        <pc:picChg chg="add mod">
          <ac:chgData name="David Vachala" userId="91433487-0c4d-408d-9c05-4db9b7ff8fc7" providerId="ADAL" clId="{EF6F2B60-0E8E-4088-9A4E-A5AB42ABD5F7}" dt="2024-10-25T17:47:11.750" v="532" actId="1076"/>
          <ac:picMkLst>
            <pc:docMk/>
            <pc:sldMk cId="2741452464" sldId="2147481364"/>
            <ac:picMk id="6" creationId="{CB44379A-9EC3-23DB-F0F6-122347AE95B4}"/>
          </ac:picMkLst>
        </pc:picChg>
        <pc:picChg chg="add mod">
          <ac:chgData name="David Vachala" userId="91433487-0c4d-408d-9c05-4db9b7ff8fc7" providerId="ADAL" clId="{EF6F2B60-0E8E-4088-9A4E-A5AB42ABD5F7}" dt="2024-10-25T17:47:38.649" v="536" actId="14100"/>
          <ac:picMkLst>
            <pc:docMk/>
            <pc:sldMk cId="2741452464" sldId="2147481364"/>
            <ac:picMk id="8" creationId="{374032AB-2FF5-CDD2-29AE-20CD2DB0599E}"/>
          </ac:picMkLst>
        </pc:picChg>
      </pc:sldChg>
      <pc:sldChg chg="add del">
        <pc:chgData name="David Vachala" userId="91433487-0c4d-408d-9c05-4db9b7ff8fc7" providerId="ADAL" clId="{EF6F2B60-0E8E-4088-9A4E-A5AB42ABD5F7}" dt="2024-10-25T17:53:24.304" v="720" actId="47"/>
        <pc:sldMkLst>
          <pc:docMk/>
          <pc:sldMk cId="784583542" sldId="2147481365"/>
        </pc:sldMkLst>
      </pc:sldChg>
      <pc:sldChg chg="add del">
        <pc:chgData name="David Vachala" userId="91433487-0c4d-408d-9c05-4db9b7ff8fc7" providerId="ADAL" clId="{EF6F2B60-0E8E-4088-9A4E-A5AB42ABD5F7}" dt="2024-10-25T17:53:24.755" v="721" actId="47"/>
        <pc:sldMkLst>
          <pc:docMk/>
          <pc:sldMk cId="3373994953" sldId="2147481366"/>
        </pc:sldMkLst>
      </pc:sldChg>
      <pc:sldMasterChg chg="delSldLayout">
        <pc:chgData name="David Vachala" userId="91433487-0c4d-408d-9c05-4db9b7ff8fc7" providerId="ADAL" clId="{EF6F2B60-0E8E-4088-9A4E-A5AB42ABD5F7}" dt="2024-10-17T19:11:41.357" v="42" actId="47"/>
        <pc:sldMasterMkLst>
          <pc:docMk/>
          <pc:sldMasterMk cId="2885650283" sldId="2147483648"/>
        </pc:sldMasterMkLst>
        <pc:sldLayoutChg chg="del">
          <pc:chgData name="David Vachala" userId="91433487-0c4d-408d-9c05-4db9b7ff8fc7" providerId="ADAL" clId="{EF6F2B60-0E8E-4088-9A4E-A5AB42ABD5F7}" dt="2024-10-17T19:11:41.357" v="42" actId="47"/>
          <pc:sldLayoutMkLst>
            <pc:docMk/>
            <pc:sldMasterMk cId="2885650283" sldId="2147483648"/>
            <pc:sldLayoutMk cId="2484820661" sldId="2147483667"/>
          </pc:sldLayoutMkLst>
        </pc:sldLayoutChg>
        <pc:sldLayoutChg chg="del">
          <pc:chgData name="David Vachala" userId="91433487-0c4d-408d-9c05-4db9b7ff8fc7" providerId="ADAL" clId="{EF6F2B60-0E8E-4088-9A4E-A5AB42ABD5F7}" dt="2024-10-17T19:11:38.671" v="39" actId="47"/>
          <pc:sldLayoutMkLst>
            <pc:docMk/>
            <pc:sldMasterMk cId="2885650283" sldId="2147483648"/>
            <pc:sldLayoutMk cId="301889793" sldId="2147483668"/>
          </pc:sldLayoutMkLst>
        </pc:sldLayoutChg>
      </pc:sldMasterChg>
    </pc:docChg>
  </pc:docChgLst>
  <pc:docChgLst>
    <pc:chgData name="David Vachala" userId="91433487-0c4d-408d-9c05-4db9b7ff8fc7" providerId="ADAL" clId="{A3358793-9354-4A7D-83A9-CA5EDB9019B6}"/>
    <pc:docChg chg="undo redo custSel addSld delSld modSld sldOrd modSection">
      <pc:chgData name="David Vachala" userId="91433487-0c4d-408d-9c05-4db9b7ff8fc7" providerId="ADAL" clId="{A3358793-9354-4A7D-83A9-CA5EDB9019B6}" dt="2024-07-31T11:46:48.080" v="545" actId="1076"/>
      <pc:docMkLst>
        <pc:docMk/>
      </pc:docMkLst>
      <pc:sldChg chg="modSp mod">
        <pc:chgData name="David Vachala" userId="91433487-0c4d-408d-9c05-4db9b7ff8fc7" providerId="ADAL" clId="{A3358793-9354-4A7D-83A9-CA5EDB9019B6}" dt="2024-07-03T19:58:48.045" v="43" actId="20577"/>
        <pc:sldMkLst>
          <pc:docMk/>
          <pc:sldMk cId="409723674" sldId="259"/>
        </pc:sldMkLst>
        <pc:spChg chg="mod">
          <ac:chgData name="David Vachala" userId="91433487-0c4d-408d-9c05-4db9b7ff8fc7" providerId="ADAL" clId="{A3358793-9354-4A7D-83A9-CA5EDB9019B6}" dt="2024-07-03T19:58:48.045" v="43" actId="20577"/>
          <ac:spMkLst>
            <pc:docMk/>
            <pc:sldMk cId="409723674" sldId="259"/>
            <ac:spMk id="33" creationId="{3CD78EB7-563C-4025-87ED-8064992121A5}"/>
          </ac:spMkLst>
        </pc:spChg>
      </pc:sldChg>
      <pc:sldChg chg="modSp mod">
        <pc:chgData name="David Vachala" userId="91433487-0c4d-408d-9c05-4db9b7ff8fc7" providerId="ADAL" clId="{A3358793-9354-4A7D-83A9-CA5EDB9019B6}" dt="2024-07-03T20:05:55.903" v="112" actId="20577"/>
        <pc:sldMkLst>
          <pc:docMk/>
          <pc:sldMk cId="1743216632" sldId="261"/>
        </pc:sldMkLst>
        <pc:spChg chg="mod">
          <ac:chgData name="David Vachala" userId="91433487-0c4d-408d-9c05-4db9b7ff8fc7" providerId="ADAL" clId="{A3358793-9354-4A7D-83A9-CA5EDB9019B6}" dt="2024-07-03T19:58:58.996" v="52" actId="20577"/>
          <ac:spMkLst>
            <pc:docMk/>
            <pc:sldMk cId="1743216632" sldId="261"/>
            <ac:spMk id="29" creationId="{CB892594-7024-4545-AEF5-72B22C06A1A3}"/>
          </ac:spMkLst>
        </pc:spChg>
        <pc:spChg chg="mod">
          <ac:chgData name="David Vachala" userId="91433487-0c4d-408d-9c05-4db9b7ff8fc7" providerId="ADAL" clId="{A3358793-9354-4A7D-83A9-CA5EDB9019B6}" dt="2024-07-03T20:02:16.681" v="63" actId="20577"/>
          <ac:spMkLst>
            <pc:docMk/>
            <pc:sldMk cId="1743216632" sldId="261"/>
            <ac:spMk id="38" creationId="{3AD62353-66DA-437B-A82D-75433367BE34}"/>
          </ac:spMkLst>
        </pc:spChg>
        <pc:spChg chg="mod">
          <ac:chgData name="David Vachala" userId="91433487-0c4d-408d-9c05-4db9b7ff8fc7" providerId="ADAL" clId="{A3358793-9354-4A7D-83A9-CA5EDB9019B6}" dt="2024-07-03T20:05:55.903" v="112" actId="20577"/>
          <ac:spMkLst>
            <pc:docMk/>
            <pc:sldMk cId="1743216632" sldId="261"/>
            <ac:spMk id="39" creationId="{C17792EC-B649-4521-8BC0-704F4F4F9823}"/>
          </ac:spMkLst>
        </pc:spChg>
        <pc:spChg chg="mod">
          <ac:chgData name="David Vachala" userId="91433487-0c4d-408d-9c05-4db9b7ff8fc7" providerId="ADAL" clId="{A3358793-9354-4A7D-83A9-CA5EDB9019B6}" dt="2024-07-03T20:04:14.133" v="110" actId="20577"/>
          <ac:spMkLst>
            <pc:docMk/>
            <pc:sldMk cId="1743216632" sldId="261"/>
            <ac:spMk id="41" creationId="{309B52EE-F75E-4904-AF65-5BA395A3D838}"/>
          </ac:spMkLst>
        </pc:spChg>
        <pc:spChg chg="mod">
          <ac:chgData name="David Vachala" userId="91433487-0c4d-408d-9c05-4db9b7ff8fc7" providerId="ADAL" clId="{A3358793-9354-4A7D-83A9-CA5EDB9019B6}" dt="2024-07-03T20:04:27.044" v="111"/>
          <ac:spMkLst>
            <pc:docMk/>
            <pc:sldMk cId="1743216632" sldId="261"/>
            <ac:spMk id="42" creationId="{4BCB5372-1AB6-44A8-AD04-1395BEABC92C}"/>
          </ac:spMkLst>
        </pc:spChg>
        <pc:picChg chg="mod">
          <ac:chgData name="David Vachala" userId="91433487-0c4d-408d-9c05-4db9b7ff8fc7" providerId="ADAL" clId="{A3358793-9354-4A7D-83A9-CA5EDB9019B6}" dt="2024-07-03T20:03:38.475" v="85"/>
          <ac:picMkLst>
            <pc:docMk/>
            <pc:sldMk cId="1743216632" sldId="261"/>
            <ac:picMk id="37" creationId="{DDCB2138-9DAD-4B7D-8846-B68288AF3EAC}"/>
          </ac:picMkLst>
        </pc:picChg>
        <pc:picChg chg="mod">
          <ac:chgData name="David Vachala" userId="91433487-0c4d-408d-9c05-4db9b7ff8fc7" providerId="ADAL" clId="{A3358793-9354-4A7D-83A9-CA5EDB9019B6}" dt="2024-07-03T20:04:01.574" v="87"/>
          <ac:picMkLst>
            <pc:docMk/>
            <pc:sldMk cId="1743216632" sldId="261"/>
            <ac:picMk id="76" creationId="{C329057C-A703-4234-8C36-15BC675BA225}"/>
          </ac:picMkLst>
        </pc:picChg>
      </pc:sldChg>
      <pc:sldChg chg="del">
        <pc:chgData name="David Vachala" userId="91433487-0c4d-408d-9c05-4db9b7ff8fc7" providerId="ADAL" clId="{A3358793-9354-4A7D-83A9-CA5EDB9019B6}" dt="2024-07-03T19:58:21.956" v="28" actId="47"/>
        <pc:sldMkLst>
          <pc:docMk/>
          <pc:sldMk cId="3993935628" sldId="2147481260"/>
        </pc:sldMkLst>
      </pc:sldChg>
      <pc:sldChg chg="modSp mod">
        <pc:chgData name="David Vachala" userId="91433487-0c4d-408d-9c05-4db9b7ff8fc7" providerId="ADAL" clId="{A3358793-9354-4A7D-83A9-CA5EDB9019B6}" dt="2024-07-03T20:12:22.803" v="156" actId="108"/>
        <pc:sldMkLst>
          <pc:docMk/>
          <pc:sldMk cId="530844445" sldId="2147481261"/>
        </pc:sldMkLst>
        <pc:spChg chg="mod">
          <ac:chgData name="David Vachala" userId="91433487-0c4d-408d-9c05-4db9b7ff8fc7" providerId="ADAL" clId="{A3358793-9354-4A7D-83A9-CA5EDB9019B6}" dt="2024-07-03T20:10:36.704" v="136" actId="20577"/>
          <ac:spMkLst>
            <pc:docMk/>
            <pc:sldMk cId="530844445" sldId="2147481261"/>
            <ac:spMk id="8" creationId="{88B82E67-C906-4FA9-BD44-A226DC6C19B0}"/>
          </ac:spMkLst>
        </pc:spChg>
        <pc:spChg chg="mod">
          <ac:chgData name="David Vachala" userId="91433487-0c4d-408d-9c05-4db9b7ff8fc7" providerId="ADAL" clId="{A3358793-9354-4A7D-83A9-CA5EDB9019B6}" dt="2024-07-03T20:10:52.975" v="139"/>
          <ac:spMkLst>
            <pc:docMk/>
            <pc:sldMk cId="530844445" sldId="2147481261"/>
            <ac:spMk id="14" creationId="{6E31850A-D536-41F0-9D96-7836AAC5E502}"/>
          </ac:spMkLst>
        </pc:spChg>
        <pc:spChg chg="mod">
          <ac:chgData name="David Vachala" userId="91433487-0c4d-408d-9c05-4db9b7ff8fc7" providerId="ADAL" clId="{A3358793-9354-4A7D-83A9-CA5EDB9019B6}" dt="2024-07-03T20:12:22.803" v="156" actId="108"/>
          <ac:spMkLst>
            <pc:docMk/>
            <pc:sldMk cId="530844445" sldId="2147481261"/>
            <ac:spMk id="15" creationId="{039E4815-406A-447F-A41F-26286A4CD799}"/>
          </ac:spMkLst>
        </pc:spChg>
        <pc:picChg chg="mod">
          <ac:chgData name="David Vachala" userId="91433487-0c4d-408d-9c05-4db9b7ff8fc7" providerId="ADAL" clId="{A3358793-9354-4A7D-83A9-CA5EDB9019B6}" dt="2024-07-03T20:09:30.543" v="114"/>
          <ac:picMkLst>
            <pc:docMk/>
            <pc:sldMk cId="530844445" sldId="2147481261"/>
            <ac:picMk id="7" creationId="{B0BD3314-776A-44E8-9050-B1333A393952}"/>
          </ac:picMkLst>
        </pc:picChg>
      </pc:sldChg>
      <pc:sldChg chg="del">
        <pc:chgData name="David Vachala" userId="91433487-0c4d-408d-9c05-4db9b7ff8fc7" providerId="ADAL" clId="{A3358793-9354-4A7D-83A9-CA5EDB9019B6}" dt="2024-07-03T19:57:53.572" v="1" actId="47"/>
        <pc:sldMkLst>
          <pc:docMk/>
          <pc:sldMk cId="1863653876" sldId="2147481262"/>
        </pc:sldMkLst>
      </pc:sldChg>
      <pc:sldChg chg="del">
        <pc:chgData name="David Vachala" userId="91433487-0c4d-408d-9c05-4db9b7ff8fc7" providerId="ADAL" clId="{A3358793-9354-4A7D-83A9-CA5EDB9019B6}" dt="2024-07-03T19:57:54.635" v="2" actId="47"/>
        <pc:sldMkLst>
          <pc:docMk/>
          <pc:sldMk cId="2631020316" sldId="2147481263"/>
        </pc:sldMkLst>
      </pc:sldChg>
      <pc:sldChg chg="del">
        <pc:chgData name="David Vachala" userId="91433487-0c4d-408d-9c05-4db9b7ff8fc7" providerId="ADAL" clId="{A3358793-9354-4A7D-83A9-CA5EDB9019B6}" dt="2024-07-03T19:57:54.970" v="3" actId="47"/>
        <pc:sldMkLst>
          <pc:docMk/>
          <pc:sldMk cId="3861783714" sldId="2147481264"/>
        </pc:sldMkLst>
      </pc:sldChg>
      <pc:sldChg chg="del">
        <pc:chgData name="David Vachala" userId="91433487-0c4d-408d-9c05-4db9b7ff8fc7" providerId="ADAL" clId="{A3358793-9354-4A7D-83A9-CA5EDB9019B6}" dt="2024-07-03T19:57:55.187" v="4" actId="47"/>
        <pc:sldMkLst>
          <pc:docMk/>
          <pc:sldMk cId="1732868893" sldId="2147481265"/>
        </pc:sldMkLst>
      </pc:sldChg>
      <pc:sldChg chg="del">
        <pc:chgData name="David Vachala" userId="91433487-0c4d-408d-9c05-4db9b7ff8fc7" providerId="ADAL" clId="{A3358793-9354-4A7D-83A9-CA5EDB9019B6}" dt="2024-07-03T19:57:55.389" v="5" actId="47"/>
        <pc:sldMkLst>
          <pc:docMk/>
          <pc:sldMk cId="417723187" sldId="2147481266"/>
        </pc:sldMkLst>
      </pc:sldChg>
      <pc:sldChg chg="del">
        <pc:chgData name="David Vachala" userId="91433487-0c4d-408d-9c05-4db9b7ff8fc7" providerId="ADAL" clId="{A3358793-9354-4A7D-83A9-CA5EDB9019B6}" dt="2024-07-03T19:57:55.610" v="6" actId="47"/>
        <pc:sldMkLst>
          <pc:docMk/>
          <pc:sldMk cId="2276483367" sldId="2147481267"/>
        </pc:sldMkLst>
      </pc:sldChg>
      <pc:sldChg chg="del">
        <pc:chgData name="David Vachala" userId="91433487-0c4d-408d-9c05-4db9b7ff8fc7" providerId="ADAL" clId="{A3358793-9354-4A7D-83A9-CA5EDB9019B6}" dt="2024-07-03T19:57:57.751" v="7" actId="47"/>
        <pc:sldMkLst>
          <pc:docMk/>
          <pc:sldMk cId="2831110412" sldId="2147481268"/>
        </pc:sldMkLst>
      </pc:sldChg>
      <pc:sldChg chg="del">
        <pc:chgData name="David Vachala" userId="91433487-0c4d-408d-9c05-4db9b7ff8fc7" providerId="ADAL" clId="{A3358793-9354-4A7D-83A9-CA5EDB9019B6}" dt="2024-07-03T19:57:57.949" v="8" actId="47"/>
        <pc:sldMkLst>
          <pc:docMk/>
          <pc:sldMk cId="1121350653" sldId="2147481269"/>
        </pc:sldMkLst>
      </pc:sldChg>
      <pc:sldChg chg="del">
        <pc:chgData name="David Vachala" userId="91433487-0c4d-408d-9c05-4db9b7ff8fc7" providerId="ADAL" clId="{A3358793-9354-4A7D-83A9-CA5EDB9019B6}" dt="2024-07-03T19:57:58.166" v="9" actId="47"/>
        <pc:sldMkLst>
          <pc:docMk/>
          <pc:sldMk cId="111488186" sldId="2147481270"/>
        </pc:sldMkLst>
      </pc:sldChg>
      <pc:sldChg chg="del">
        <pc:chgData name="David Vachala" userId="91433487-0c4d-408d-9c05-4db9b7ff8fc7" providerId="ADAL" clId="{A3358793-9354-4A7D-83A9-CA5EDB9019B6}" dt="2024-07-03T19:57:58.595" v="10" actId="47"/>
        <pc:sldMkLst>
          <pc:docMk/>
          <pc:sldMk cId="991732587" sldId="2147481271"/>
        </pc:sldMkLst>
      </pc:sldChg>
      <pc:sldChg chg="del">
        <pc:chgData name="David Vachala" userId="91433487-0c4d-408d-9c05-4db9b7ff8fc7" providerId="ADAL" clId="{A3358793-9354-4A7D-83A9-CA5EDB9019B6}" dt="2024-07-03T19:57:58.789" v="11" actId="47"/>
        <pc:sldMkLst>
          <pc:docMk/>
          <pc:sldMk cId="1356319716" sldId="2147481272"/>
        </pc:sldMkLst>
      </pc:sldChg>
      <pc:sldChg chg="del">
        <pc:chgData name="David Vachala" userId="91433487-0c4d-408d-9c05-4db9b7ff8fc7" providerId="ADAL" clId="{A3358793-9354-4A7D-83A9-CA5EDB9019B6}" dt="2024-07-03T19:57:58.999" v="12" actId="47"/>
        <pc:sldMkLst>
          <pc:docMk/>
          <pc:sldMk cId="629776448" sldId="2147481273"/>
        </pc:sldMkLst>
      </pc:sldChg>
      <pc:sldChg chg="modSp mod">
        <pc:chgData name="David Vachala" userId="91433487-0c4d-408d-9c05-4db9b7ff8fc7" providerId="ADAL" clId="{A3358793-9354-4A7D-83A9-CA5EDB9019B6}" dt="2024-07-03T20:14:24.604" v="175" actId="20577"/>
        <pc:sldMkLst>
          <pc:docMk/>
          <pc:sldMk cId="24915280" sldId="2147481274"/>
        </pc:sldMkLst>
        <pc:spChg chg="mod">
          <ac:chgData name="David Vachala" userId="91433487-0c4d-408d-9c05-4db9b7ff8fc7" providerId="ADAL" clId="{A3358793-9354-4A7D-83A9-CA5EDB9019B6}" dt="2024-07-03T20:13:18.007" v="164"/>
          <ac:spMkLst>
            <pc:docMk/>
            <pc:sldMk cId="24915280" sldId="2147481274"/>
            <ac:spMk id="8" creationId="{88B82E67-C906-4FA9-BD44-A226DC6C19B0}"/>
          </ac:spMkLst>
        </pc:spChg>
        <pc:spChg chg="mod">
          <ac:chgData name="David Vachala" userId="91433487-0c4d-408d-9c05-4db9b7ff8fc7" providerId="ADAL" clId="{A3358793-9354-4A7D-83A9-CA5EDB9019B6}" dt="2024-07-03T20:14:10.336" v="167"/>
          <ac:spMkLst>
            <pc:docMk/>
            <pc:sldMk cId="24915280" sldId="2147481274"/>
            <ac:spMk id="14" creationId="{6E31850A-D536-41F0-9D96-7836AAC5E502}"/>
          </ac:spMkLst>
        </pc:spChg>
        <pc:spChg chg="mod">
          <ac:chgData name="David Vachala" userId="91433487-0c4d-408d-9c05-4db9b7ff8fc7" providerId="ADAL" clId="{A3358793-9354-4A7D-83A9-CA5EDB9019B6}" dt="2024-07-03T20:14:24.604" v="175" actId="20577"/>
          <ac:spMkLst>
            <pc:docMk/>
            <pc:sldMk cId="24915280" sldId="2147481274"/>
            <ac:spMk id="15" creationId="{039E4815-406A-447F-A41F-26286A4CD799}"/>
          </ac:spMkLst>
        </pc:spChg>
        <pc:picChg chg="mod">
          <ac:chgData name="David Vachala" userId="91433487-0c4d-408d-9c05-4db9b7ff8fc7" providerId="ADAL" clId="{A3358793-9354-4A7D-83A9-CA5EDB9019B6}" dt="2024-07-03T20:12:44.452" v="158"/>
          <ac:picMkLst>
            <pc:docMk/>
            <pc:sldMk cId="24915280" sldId="2147481274"/>
            <ac:picMk id="7" creationId="{B0BD3314-776A-44E8-9050-B1333A393952}"/>
          </ac:picMkLst>
        </pc:picChg>
      </pc:sldChg>
      <pc:sldChg chg="del">
        <pc:chgData name="David Vachala" userId="91433487-0c4d-408d-9c05-4db9b7ff8fc7" providerId="ADAL" clId="{A3358793-9354-4A7D-83A9-CA5EDB9019B6}" dt="2024-07-03T19:58:06.202" v="14" actId="47"/>
        <pc:sldMkLst>
          <pc:docMk/>
          <pc:sldMk cId="791892494" sldId="2147481275"/>
        </pc:sldMkLst>
      </pc:sldChg>
      <pc:sldChg chg="del">
        <pc:chgData name="David Vachala" userId="91433487-0c4d-408d-9c05-4db9b7ff8fc7" providerId="ADAL" clId="{A3358793-9354-4A7D-83A9-CA5EDB9019B6}" dt="2024-07-03T19:58:08.463" v="15" actId="47"/>
        <pc:sldMkLst>
          <pc:docMk/>
          <pc:sldMk cId="2488030513" sldId="2147481276"/>
        </pc:sldMkLst>
      </pc:sldChg>
      <pc:sldChg chg="del">
        <pc:chgData name="David Vachala" userId="91433487-0c4d-408d-9c05-4db9b7ff8fc7" providerId="ADAL" clId="{A3358793-9354-4A7D-83A9-CA5EDB9019B6}" dt="2024-07-03T19:58:08.874" v="16" actId="47"/>
        <pc:sldMkLst>
          <pc:docMk/>
          <pc:sldMk cId="2649674729" sldId="2147481277"/>
        </pc:sldMkLst>
      </pc:sldChg>
      <pc:sldChg chg="del">
        <pc:chgData name="David Vachala" userId="91433487-0c4d-408d-9c05-4db9b7ff8fc7" providerId="ADAL" clId="{A3358793-9354-4A7D-83A9-CA5EDB9019B6}" dt="2024-07-03T19:58:09.061" v="17" actId="47"/>
        <pc:sldMkLst>
          <pc:docMk/>
          <pc:sldMk cId="2537921188" sldId="2147481278"/>
        </pc:sldMkLst>
      </pc:sldChg>
      <pc:sldChg chg="del">
        <pc:chgData name="David Vachala" userId="91433487-0c4d-408d-9c05-4db9b7ff8fc7" providerId="ADAL" clId="{A3358793-9354-4A7D-83A9-CA5EDB9019B6}" dt="2024-07-03T19:58:09.250" v="18" actId="47"/>
        <pc:sldMkLst>
          <pc:docMk/>
          <pc:sldMk cId="3194758293" sldId="2147481279"/>
        </pc:sldMkLst>
      </pc:sldChg>
      <pc:sldChg chg="del">
        <pc:chgData name="David Vachala" userId="91433487-0c4d-408d-9c05-4db9b7ff8fc7" providerId="ADAL" clId="{A3358793-9354-4A7D-83A9-CA5EDB9019B6}" dt="2024-07-03T19:58:09.444" v="19" actId="47"/>
        <pc:sldMkLst>
          <pc:docMk/>
          <pc:sldMk cId="2597935389" sldId="2147481280"/>
        </pc:sldMkLst>
      </pc:sldChg>
      <pc:sldChg chg="del">
        <pc:chgData name="David Vachala" userId="91433487-0c4d-408d-9c05-4db9b7ff8fc7" providerId="ADAL" clId="{A3358793-9354-4A7D-83A9-CA5EDB9019B6}" dt="2024-07-03T19:58:09.716" v="20" actId="47"/>
        <pc:sldMkLst>
          <pc:docMk/>
          <pc:sldMk cId="1943224042" sldId="2147481281"/>
        </pc:sldMkLst>
      </pc:sldChg>
      <pc:sldChg chg="del">
        <pc:chgData name="David Vachala" userId="91433487-0c4d-408d-9c05-4db9b7ff8fc7" providerId="ADAL" clId="{A3358793-9354-4A7D-83A9-CA5EDB9019B6}" dt="2024-07-03T19:58:10.587" v="21" actId="47"/>
        <pc:sldMkLst>
          <pc:docMk/>
          <pc:sldMk cId="2321986486" sldId="2147481282"/>
        </pc:sldMkLst>
      </pc:sldChg>
      <pc:sldChg chg="del">
        <pc:chgData name="David Vachala" userId="91433487-0c4d-408d-9c05-4db9b7ff8fc7" providerId="ADAL" clId="{A3358793-9354-4A7D-83A9-CA5EDB9019B6}" dt="2024-07-03T19:58:10.776" v="22" actId="47"/>
        <pc:sldMkLst>
          <pc:docMk/>
          <pc:sldMk cId="2904552373" sldId="2147481283"/>
        </pc:sldMkLst>
      </pc:sldChg>
      <pc:sldChg chg="del">
        <pc:chgData name="David Vachala" userId="91433487-0c4d-408d-9c05-4db9b7ff8fc7" providerId="ADAL" clId="{A3358793-9354-4A7D-83A9-CA5EDB9019B6}" dt="2024-07-03T19:58:22.590" v="29" actId="47"/>
        <pc:sldMkLst>
          <pc:docMk/>
          <pc:sldMk cId="3126096773" sldId="2147481284"/>
        </pc:sldMkLst>
      </pc:sldChg>
      <pc:sldChg chg="del">
        <pc:chgData name="David Vachala" userId="91433487-0c4d-408d-9c05-4db9b7ff8fc7" providerId="ADAL" clId="{A3358793-9354-4A7D-83A9-CA5EDB9019B6}" dt="2024-07-03T19:58:22.775" v="30" actId="47"/>
        <pc:sldMkLst>
          <pc:docMk/>
          <pc:sldMk cId="1185249224" sldId="2147481285"/>
        </pc:sldMkLst>
      </pc:sldChg>
      <pc:sldChg chg="del">
        <pc:chgData name="David Vachala" userId="91433487-0c4d-408d-9c05-4db9b7ff8fc7" providerId="ADAL" clId="{A3358793-9354-4A7D-83A9-CA5EDB9019B6}" dt="2024-07-03T19:58:23.420" v="31" actId="47"/>
        <pc:sldMkLst>
          <pc:docMk/>
          <pc:sldMk cId="2351232530" sldId="2147481286"/>
        </pc:sldMkLst>
      </pc:sldChg>
      <pc:sldChg chg="del">
        <pc:chgData name="David Vachala" userId="91433487-0c4d-408d-9c05-4db9b7ff8fc7" providerId="ADAL" clId="{A3358793-9354-4A7D-83A9-CA5EDB9019B6}" dt="2024-07-03T19:58:19.939" v="24" actId="47"/>
        <pc:sldMkLst>
          <pc:docMk/>
          <pc:sldMk cId="3736999597" sldId="2147481287"/>
        </pc:sldMkLst>
      </pc:sldChg>
      <pc:sldChg chg="del">
        <pc:chgData name="David Vachala" userId="91433487-0c4d-408d-9c05-4db9b7ff8fc7" providerId="ADAL" clId="{A3358793-9354-4A7D-83A9-CA5EDB9019B6}" dt="2024-07-03T19:58:21.798" v="27" actId="47"/>
        <pc:sldMkLst>
          <pc:docMk/>
          <pc:sldMk cId="2395698783" sldId="2147481288"/>
        </pc:sldMkLst>
      </pc:sldChg>
      <pc:sldChg chg="del">
        <pc:chgData name="David Vachala" userId="91433487-0c4d-408d-9c05-4db9b7ff8fc7" providerId="ADAL" clId="{A3358793-9354-4A7D-83A9-CA5EDB9019B6}" dt="2024-07-03T19:58:21.151" v="26" actId="47"/>
        <pc:sldMkLst>
          <pc:docMk/>
          <pc:sldMk cId="2171148055" sldId="2147481289"/>
        </pc:sldMkLst>
      </pc:sldChg>
      <pc:sldChg chg="del">
        <pc:chgData name="David Vachala" userId="91433487-0c4d-408d-9c05-4db9b7ff8fc7" providerId="ADAL" clId="{A3358793-9354-4A7D-83A9-CA5EDB9019B6}" dt="2024-07-03T19:58:20.962" v="25" actId="47"/>
        <pc:sldMkLst>
          <pc:docMk/>
          <pc:sldMk cId="4034115241" sldId="2147481290"/>
        </pc:sldMkLst>
      </pc:sldChg>
      <pc:sldChg chg="new">
        <pc:chgData name="David Vachala" userId="91433487-0c4d-408d-9c05-4db9b7ff8fc7" providerId="ADAL" clId="{A3358793-9354-4A7D-83A9-CA5EDB9019B6}" dt="2024-07-03T19:57:51.424" v="0" actId="680"/>
        <pc:sldMkLst>
          <pc:docMk/>
          <pc:sldMk cId="1651044968" sldId="2147481291"/>
        </pc:sldMkLst>
      </pc:sldChg>
      <pc:sldChg chg="add">
        <pc:chgData name="David Vachala" userId="91433487-0c4d-408d-9c05-4db9b7ff8fc7" providerId="ADAL" clId="{A3358793-9354-4A7D-83A9-CA5EDB9019B6}" dt="2024-07-03T19:58:04.418" v="13"/>
        <pc:sldMkLst>
          <pc:docMk/>
          <pc:sldMk cId="945659877" sldId="2147481292"/>
        </pc:sldMkLst>
      </pc:sldChg>
      <pc:sldChg chg="addSp delSp modSp add mod">
        <pc:chgData name="David Vachala" userId="91433487-0c4d-408d-9c05-4db9b7ff8fc7" providerId="ADAL" clId="{A3358793-9354-4A7D-83A9-CA5EDB9019B6}" dt="2024-07-31T11:32:10.667" v="350" actId="14100"/>
        <pc:sldMkLst>
          <pc:docMk/>
          <pc:sldMk cId="4007437166" sldId="2147481293"/>
        </pc:sldMkLst>
        <pc:spChg chg="mod">
          <ac:chgData name="David Vachala" userId="91433487-0c4d-408d-9c05-4db9b7ff8fc7" providerId="ADAL" clId="{A3358793-9354-4A7D-83A9-CA5EDB9019B6}" dt="2024-07-30T18:02:48.579" v="242" actId="20577"/>
          <ac:spMkLst>
            <pc:docMk/>
            <pc:sldMk cId="4007437166" sldId="2147481293"/>
            <ac:spMk id="2" creationId="{342A0E56-D3AB-3F22-68C7-73AE82415A2D}"/>
          </ac:spMkLst>
        </pc:spChg>
        <pc:spChg chg="mod">
          <ac:chgData name="David Vachala" userId="91433487-0c4d-408d-9c05-4db9b7ff8fc7" providerId="ADAL" clId="{A3358793-9354-4A7D-83A9-CA5EDB9019B6}" dt="2024-07-30T18:02:10.986" v="228"/>
          <ac:spMkLst>
            <pc:docMk/>
            <pc:sldMk cId="4007437166" sldId="2147481293"/>
            <ac:spMk id="3" creationId="{8B88786A-74F4-1FA6-BC9F-8145B401BBC1}"/>
          </ac:spMkLst>
        </pc:spChg>
        <pc:spChg chg="add mod">
          <ac:chgData name="David Vachala" userId="91433487-0c4d-408d-9c05-4db9b7ff8fc7" providerId="ADAL" clId="{A3358793-9354-4A7D-83A9-CA5EDB9019B6}" dt="2024-07-31T11:32:10.667" v="350" actId="14100"/>
          <ac:spMkLst>
            <pc:docMk/>
            <pc:sldMk cId="4007437166" sldId="2147481293"/>
            <ac:spMk id="8" creationId="{92D0C8FC-0C27-61DF-B275-5D8E910EB638}"/>
          </ac:spMkLst>
        </pc:spChg>
        <pc:picChg chg="add del">
          <ac:chgData name="David Vachala" userId="91433487-0c4d-408d-9c05-4db9b7ff8fc7" providerId="ADAL" clId="{A3358793-9354-4A7D-83A9-CA5EDB9019B6}" dt="2024-07-31T11:32:00.764" v="347" actId="22"/>
          <ac:picMkLst>
            <pc:docMk/>
            <pc:sldMk cId="4007437166" sldId="2147481293"/>
            <ac:picMk id="6" creationId="{27725506-603C-ACD0-3EE8-CA0F1C5FEFBF}"/>
          </ac:picMkLst>
        </pc:picChg>
        <pc:picChg chg="add mod">
          <ac:chgData name="David Vachala" userId="91433487-0c4d-408d-9c05-4db9b7ff8fc7" providerId="ADAL" clId="{A3358793-9354-4A7D-83A9-CA5EDB9019B6}" dt="2024-07-30T18:01:05.454" v="185" actId="1076"/>
          <ac:picMkLst>
            <pc:docMk/>
            <pc:sldMk cId="4007437166" sldId="2147481293"/>
            <ac:picMk id="1026" creationId="{EAE2BCB3-09B2-ACF9-7570-801552E66D5D}"/>
          </ac:picMkLst>
        </pc:picChg>
      </pc:sldChg>
      <pc:sldChg chg="addSp modSp add mod">
        <pc:chgData name="David Vachala" userId="91433487-0c4d-408d-9c05-4db9b7ff8fc7" providerId="ADAL" clId="{A3358793-9354-4A7D-83A9-CA5EDB9019B6}" dt="2024-07-31T11:32:49.533" v="352" actId="1076"/>
        <pc:sldMkLst>
          <pc:docMk/>
          <pc:sldMk cId="636593198" sldId="2147481294"/>
        </pc:sldMkLst>
        <pc:spChg chg="mod">
          <ac:chgData name="David Vachala" userId="91433487-0c4d-408d-9c05-4db9b7ff8fc7" providerId="ADAL" clId="{A3358793-9354-4A7D-83A9-CA5EDB9019B6}" dt="2024-07-30T18:03:49.648" v="258" actId="27636"/>
          <ac:spMkLst>
            <pc:docMk/>
            <pc:sldMk cId="636593198" sldId="2147481294"/>
            <ac:spMk id="2" creationId="{342A0E56-D3AB-3F22-68C7-73AE82415A2D}"/>
          </ac:spMkLst>
        </pc:spChg>
        <pc:spChg chg="mod">
          <ac:chgData name="David Vachala" userId="91433487-0c4d-408d-9c05-4db9b7ff8fc7" providerId="ADAL" clId="{A3358793-9354-4A7D-83A9-CA5EDB9019B6}" dt="2024-07-30T18:04:17.488" v="267" actId="20577"/>
          <ac:spMkLst>
            <pc:docMk/>
            <pc:sldMk cId="636593198" sldId="2147481294"/>
            <ac:spMk id="3" creationId="{8B88786A-74F4-1FA6-BC9F-8145B401BBC1}"/>
          </ac:spMkLst>
        </pc:spChg>
        <pc:spChg chg="add mod">
          <ac:chgData name="David Vachala" userId="91433487-0c4d-408d-9c05-4db9b7ff8fc7" providerId="ADAL" clId="{A3358793-9354-4A7D-83A9-CA5EDB9019B6}" dt="2024-07-31T11:32:49.533" v="352" actId="1076"/>
          <ac:spMkLst>
            <pc:docMk/>
            <pc:sldMk cId="636593198" sldId="2147481294"/>
            <ac:spMk id="6" creationId="{78DA2584-9FB5-5258-ABE1-C1E84DAFE1D6}"/>
          </ac:spMkLst>
        </pc:spChg>
        <pc:picChg chg="add mod">
          <ac:chgData name="David Vachala" userId="91433487-0c4d-408d-9c05-4db9b7ff8fc7" providerId="ADAL" clId="{A3358793-9354-4A7D-83A9-CA5EDB9019B6}" dt="2024-07-30T18:03:17.179" v="247" actId="14100"/>
          <ac:picMkLst>
            <pc:docMk/>
            <pc:sldMk cId="636593198" sldId="2147481294"/>
            <ac:picMk id="2050" creationId="{0D64BDA2-6125-924B-0A97-F16B94AAFD95}"/>
          </ac:picMkLst>
        </pc:picChg>
      </pc:sldChg>
      <pc:sldChg chg="addSp modSp add mod">
        <pc:chgData name="David Vachala" userId="91433487-0c4d-408d-9c05-4db9b7ff8fc7" providerId="ADAL" clId="{A3358793-9354-4A7D-83A9-CA5EDB9019B6}" dt="2024-07-31T11:33:29.751" v="354" actId="1076"/>
        <pc:sldMkLst>
          <pc:docMk/>
          <pc:sldMk cId="3663190226" sldId="2147481295"/>
        </pc:sldMkLst>
        <pc:spChg chg="mod">
          <ac:chgData name="David Vachala" userId="91433487-0c4d-408d-9c05-4db9b7ff8fc7" providerId="ADAL" clId="{A3358793-9354-4A7D-83A9-CA5EDB9019B6}" dt="2024-07-30T18:05:05.514" v="275" actId="20577"/>
          <ac:spMkLst>
            <pc:docMk/>
            <pc:sldMk cId="3663190226" sldId="2147481295"/>
            <ac:spMk id="2" creationId="{342A0E56-D3AB-3F22-68C7-73AE82415A2D}"/>
          </ac:spMkLst>
        </pc:spChg>
        <pc:spChg chg="mod">
          <ac:chgData name="David Vachala" userId="91433487-0c4d-408d-9c05-4db9b7ff8fc7" providerId="ADAL" clId="{A3358793-9354-4A7D-83A9-CA5EDB9019B6}" dt="2024-07-30T18:06:17.251" v="287"/>
          <ac:spMkLst>
            <pc:docMk/>
            <pc:sldMk cId="3663190226" sldId="2147481295"/>
            <ac:spMk id="3" creationId="{8B88786A-74F4-1FA6-BC9F-8145B401BBC1}"/>
          </ac:spMkLst>
        </pc:spChg>
        <pc:spChg chg="add">
          <ac:chgData name="David Vachala" userId="91433487-0c4d-408d-9c05-4db9b7ff8fc7" providerId="ADAL" clId="{A3358793-9354-4A7D-83A9-CA5EDB9019B6}" dt="2024-07-30T18:05:17.300" v="277"/>
          <ac:spMkLst>
            <pc:docMk/>
            <pc:sldMk cId="3663190226" sldId="2147481295"/>
            <ac:spMk id="5" creationId="{E72CED88-35EC-9932-A7E0-771CC17FFA18}"/>
          </ac:spMkLst>
        </pc:spChg>
        <pc:spChg chg="add">
          <ac:chgData name="David Vachala" userId="91433487-0c4d-408d-9c05-4db9b7ff8fc7" providerId="ADAL" clId="{A3358793-9354-4A7D-83A9-CA5EDB9019B6}" dt="2024-07-30T18:05:23.616" v="278"/>
          <ac:spMkLst>
            <pc:docMk/>
            <pc:sldMk cId="3663190226" sldId="2147481295"/>
            <ac:spMk id="6" creationId="{E46F09C1-4504-63C9-96C1-AB7C0402ECF2}"/>
          </ac:spMkLst>
        </pc:spChg>
        <pc:spChg chg="add mod">
          <ac:chgData name="David Vachala" userId="91433487-0c4d-408d-9c05-4db9b7ff8fc7" providerId="ADAL" clId="{A3358793-9354-4A7D-83A9-CA5EDB9019B6}" dt="2024-07-31T11:33:29.751" v="354" actId="1076"/>
          <ac:spMkLst>
            <pc:docMk/>
            <pc:sldMk cId="3663190226" sldId="2147481295"/>
            <ac:spMk id="10" creationId="{C17E889B-6E98-85CD-7B1F-99C6CD6433BF}"/>
          </ac:spMkLst>
        </pc:spChg>
        <pc:picChg chg="add mod">
          <ac:chgData name="David Vachala" userId="91433487-0c4d-408d-9c05-4db9b7ff8fc7" providerId="ADAL" clId="{A3358793-9354-4A7D-83A9-CA5EDB9019B6}" dt="2024-07-30T18:06:01.202" v="283" actId="14100"/>
          <ac:picMkLst>
            <pc:docMk/>
            <pc:sldMk cId="3663190226" sldId="2147481295"/>
            <ac:picMk id="8" creationId="{E04508DD-D584-8614-C78D-104554C43489}"/>
          </ac:picMkLst>
        </pc:picChg>
      </pc:sldChg>
      <pc:sldChg chg="addSp modSp add mod">
        <pc:chgData name="David Vachala" userId="91433487-0c4d-408d-9c05-4db9b7ff8fc7" providerId="ADAL" clId="{A3358793-9354-4A7D-83A9-CA5EDB9019B6}" dt="2024-07-31T11:33:54.958" v="357" actId="1076"/>
        <pc:sldMkLst>
          <pc:docMk/>
          <pc:sldMk cId="135103914" sldId="2147481296"/>
        </pc:sldMkLst>
        <pc:spChg chg="mod">
          <ac:chgData name="David Vachala" userId="91433487-0c4d-408d-9c05-4db9b7ff8fc7" providerId="ADAL" clId="{A3358793-9354-4A7D-83A9-CA5EDB9019B6}" dt="2024-07-30T18:07:14.093" v="298" actId="20577"/>
          <ac:spMkLst>
            <pc:docMk/>
            <pc:sldMk cId="135103914" sldId="2147481296"/>
            <ac:spMk id="2" creationId="{342A0E56-D3AB-3F22-68C7-73AE82415A2D}"/>
          </ac:spMkLst>
        </pc:spChg>
        <pc:spChg chg="mod">
          <ac:chgData name="David Vachala" userId="91433487-0c4d-408d-9c05-4db9b7ff8fc7" providerId="ADAL" clId="{A3358793-9354-4A7D-83A9-CA5EDB9019B6}" dt="2024-07-30T18:07:33.794" v="301"/>
          <ac:spMkLst>
            <pc:docMk/>
            <pc:sldMk cId="135103914" sldId="2147481296"/>
            <ac:spMk id="3" creationId="{8B88786A-74F4-1FA6-BC9F-8145B401BBC1}"/>
          </ac:spMkLst>
        </pc:spChg>
        <pc:spChg chg="add">
          <ac:chgData name="David Vachala" userId="91433487-0c4d-408d-9c05-4db9b7ff8fc7" providerId="ADAL" clId="{A3358793-9354-4A7D-83A9-CA5EDB9019B6}" dt="2024-07-30T18:06:33.077" v="289"/>
          <ac:spMkLst>
            <pc:docMk/>
            <pc:sldMk cId="135103914" sldId="2147481296"/>
            <ac:spMk id="5" creationId="{8632BB7C-336F-438B-0926-5466DA35FF40}"/>
          </ac:spMkLst>
        </pc:spChg>
        <pc:spChg chg="add mod">
          <ac:chgData name="David Vachala" userId="91433487-0c4d-408d-9c05-4db9b7ff8fc7" providerId="ADAL" clId="{A3358793-9354-4A7D-83A9-CA5EDB9019B6}" dt="2024-07-31T11:33:54.958" v="357" actId="1076"/>
          <ac:spMkLst>
            <pc:docMk/>
            <pc:sldMk cId="135103914" sldId="2147481296"/>
            <ac:spMk id="9" creationId="{83B24F7C-DD6C-89A2-2A10-91CC31CF5AD1}"/>
          </ac:spMkLst>
        </pc:spChg>
        <pc:picChg chg="add mod">
          <ac:chgData name="David Vachala" userId="91433487-0c4d-408d-9c05-4db9b7ff8fc7" providerId="ADAL" clId="{A3358793-9354-4A7D-83A9-CA5EDB9019B6}" dt="2024-07-30T18:06:50.135" v="292" actId="1076"/>
          <ac:picMkLst>
            <pc:docMk/>
            <pc:sldMk cId="135103914" sldId="2147481296"/>
            <ac:picMk id="7" creationId="{0B9D5CDF-5709-B25D-D2F3-F40A8F1AD5AC}"/>
          </ac:picMkLst>
        </pc:picChg>
      </pc:sldChg>
      <pc:sldChg chg="addSp delSp modSp add mod">
        <pc:chgData name="David Vachala" userId="91433487-0c4d-408d-9c05-4db9b7ff8fc7" providerId="ADAL" clId="{A3358793-9354-4A7D-83A9-CA5EDB9019B6}" dt="2024-07-31T11:45:42.585" v="542" actId="1076"/>
        <pc:sldMkLst>
          <pc:docMk/>
          <pc:sldMk cId="2493194101" sldId="2147481297"/>
        </pc:sldMkLst>
        <pc:spChg chg="mod">
          <ac:chgData name="David Vachala" userId="91433487-0c4d-408d-9c05-4db9b7ff8fc7" providerId="ADAL" clId="{A3358793-9354-4A7D-83A9-CA5EDB9019B6}" dt="2024-07-30T18:10:17.955" v="320" actId="27636"/>
          <ac:spMkLst>
            <pc:docMk/>
            <pc:sldMk cId="2493194101" sldId="2147481297"/>
            <ac:spMk id="2" creationId="{342A0E56-D3AB-3F22-68C7-73AE82415A2D}"/>
          </ac:spMkLst>
        </pc:spChg>
        <pc:spChg chg="mod">
          <ac:chgData name="David Vachala" userId="91433487-0c4d-408d-9c05-4db9b7ff8fc7" providerId="ADAL" clId="{A3358793-9354-4A7D-83A9-CA5EDB9019B6}" dt="2024-07-30T18:11:44.439" v="345" actId="27636"/>
          <ac:spMkLst>
            <pc:docMk/>
            <pc:sldMk cId="2493194101" sldId="2147481297"/>
            <ac:spMk id="3" creationId="{8B88786A-74F4-1FA6-BC9F-8145B401BBC1}"/>
          </ac:spMkLst>
        </pc:spChg>
        <pc:spChg chg="add del mod">
          <ac:chgData name="David Vachala" userId="91433487-0c4d-408d-9c05-4db9b7ff8fc7" providerId="ADAL" clId="{A3358793-9354-4A7D-83A9-CA5EDB9019B6}" dt="2024-07-31T11:45:20.457" v="537" actId="478"/>
          <ac:spMkLst>
            <pc:docMk/>
            <pc:sldMk cId="2493194101" sldId="2147481297"/>
            <ac:spMk id="6" creationId="{CD50DE8E-9C0A-40B4-86C8-2195F6889E10}"/>
          </ac:spMkLst>
        </pc:spChg>
        <pc:spChg chg="add del mod">
          <ac:chgData name="David Vachala" userId="91433487-0c4d-408d-9c05-4db9b7ff8fc7" providerId="ADAL" clId="{A3358793-9354-4A7D-83A9-CA5EDB9019B6}" dt="2024-07-31T11:45:39.090" v="540" actId="478"/>
          <ac:spMkLst>
            <pc:docMk/>
            <pc:sldMk cId="2493194101" sldId="2147481297"/>
            <ac:spMk id="8" creationId="{E62298E0-6503-AFCD-7409-3EDEA056620D}"/>
          </ac:spMkLst>
        </pc:spChg>
        <pc:spChg chg="add mod">
          <ac:chgData name="David Vachala" userId="91433487-0c4d-408d-9c05-4db9b7ff8fc7" providerId="ADAL" clId="{A3358793-9354-4A7D-83A9-CA5EDB9019B6}" dt="2024-07-31T11:45:42.585" v="542" actId="1076"/>
          <ac:spMkLst>
            <pc:docMk/>
            <pc:sldMk cId="2493194101" sldId="2147481297"/>
            <ac:spMk id="10" creationId="{4109604E-2D09-3199-304A-D9AC95458EFF}"/>
          </ac:spMkLst>
        </pc:spChg>
        <pc:picChg chg="add mod">
          <ac:chgData name="David Vachala" userId="91433487-0c4d-408d-9c05-4db9b7ff8fc7" providerId="ADAL" clId="{A3358793-9354-4A7D-83A9-CA5EDB9019B6}" dt="2024-07-30T18:11:38.186" v="339" actId="1076"/>
          <ac:picMkLst>
            <pc:docMk/>
            <pc:sldMk cId="2493194101" sldId="2147481297"/>
            <ac:picMk id="5122" creationId="{794BF22D-4839-E819-816B-3B1EF4E69D76}"/>
          </ac:picMkLst>
        </pc:picChg>
      </pc:sldChg>
      <pc:sldChg chg="addSp delSp modSp add mod ord">
        <pc:chgData name="David Vachala" userId="91433487-0c4d-408d-9c05-4db9b7ff8fc7" providerId="ADAL" clId="{A3358793-9354-4A7D-83A9-CA5EDB9019B6}" dt="2024-07-31T11:46:48.080" v="545" actId="1076"/>
        <pc:sldMkLst>
          <pc:docMk/>
          <pc:sldMk cId="2532093865" sldId="2147481298"/>
        </pc:sldMkLst>
        <pc:spChg chg="mod">
          <ac:chgData name="David Vachala" userId="91433487-0c4d-408d-9c05-4db9b7ff8fc7" providerId="ADAL" clId="{A3358793-9354-4A7D-83A9-CA5EDB9019B6}" dt="2024-07-31T11:39:46.382" v="391" actId="20577"/>
          <ac:spMkLst>
            <pc:docMk/>
            <pc:sldMk cId="2532093865" sldId="2147481298"/>
            <ac:spMk id="2" creationId="{342A0E56-D3AB-3F22-68C7-73AE82415A2D}"/>
          </ac:spMkLst>
        </pc:spChg>
        <pc:spChg chg="mod">
          <ac:chgData name="David Vachala" userId="91433487-0c4d-408d-9c05-4db9b7ff8fc7" providerId="ADAL" clId="{A3358793-9354-4A7D-83A9-CA5EDB9019B6}" dt="2024-07-31T11:41:04.900" v="450" actId="20577"/>
          <ac:spMkLst>
            <pc:docMk/>
            <pc:sldMk cId="2532093865" sldId="2147481298"/>
            <ac:spMk id="3" creationId="{8B88786A-74F4-1FA6-BC9F-8145B401BBC1}"/>
          </ac:spMkLst>
        </pc:spChg>
        <pc:spChg chg="add">
          <ac:chgData name="David Vachala" userId="91433487-0c4d-408d-9c05-4db9b7ff8fc7" providerId="ADAL" clId="{A3358793-9354-4A7D-83A9-CA5EDB9019B6}" dt="2024-07-31T11:39:59.479" v="394"/>
          <ac:spMkLst>
            <pc:docMk/>
            <pc:sldMk cId="2532093865" sldId="2147481298"/>
            <ac:spMk id="5" creationId="{0C281CC2-7521-0522-F312-650B73F00BED}"/>
          </ac:spMkLst>
        </pc:spChg>
        <pc:spChg chg="add">
          <ac:chgData name="David Vachala" userId="91433487-0c4d-408d-9c05-4db9b7ff8fc7" providerId="ADAL" clId="{A3358793-9354-4A7D-83A9-CA5EDB9019B6}" dt="2024-07-31T11:40:13.191" v="395"/>
          <ac:spMkLst>
            <pc:docMk/>
            <pc:sldMk cId="2532093865" sldId="2147481298"/>
            <ac:spMk id="6" creationId="{81DFA25F-B8B7-C8CA-00A7-20950833304A}"/>
          </ac:spMkLst>
        </pc:spChg>
        <pc:spChg chg="add mod">
          <ac:chgData name="David Vachala" userId="91433487-0c4d-408d-9c05-4db9b7ff8fc7" providerId="ADAL" clId="{A3358793-9354-4A7D-83A9-CA5EDB9019B6}" dt="2024-07-31T11:46:48.080" v="545" actId="1076"/>
          <ac:spMkLst>
            <pc:docMk/>
            <pc:sldMk cId="2532093865" sldId="2147481298"/>
            <ac:spMk id="14" creationId="{39625710-2E51-3ADF-6ECE-0AD6990C72D4}"/>
          </ac:spMkLst>
        </pc:spChg>
        <pc:picChg chg="add mod">
          <ac:chgData name="David Vachala" userId="91433487-0c4d-408d-9c05-4db9b7ff8fc7" providerId="ADAL" clId="{A3358793-9354-4A7D-83A9-CA5EDB9019B6}" dt="2024-07-31T11:40:20.533" v="399" actId="1076"/>
          <ac:picMkLst>
            <pc:docMk/>
            <pc:sldMk cId="2532093865" sldId="2147481298"/>
            <ac:picMk id="8" creationId="{91BA51D0-7026-383F-F612-011E7916EFBA}"/>
          </ac:picMkLst>
        </pc:picChg>
        <pc:picChg chg="add mod">
          <ac:chgData name="David Vachala" userId="91433487-0c4d-408d-9c05-4db9b7ff8fc7" providerId="ADAL" clId="{A3358793-9354-4A7D-83A9-CA5EDB9019B6}" dt="2024-07-31T11:40:34.450" v="402" actId="1076"/>
          <ac:picMkLst>
            <pc:docMk/>
            <pc:sldMk cId="2532093865" sldId="2147481298"/>
            <ac:picMk id="10" creationId="{A12A5AEF-32CC-0330-5B6E-6C93FB920D62}"/>
          </ac:picMkLst>
        </pc:picChg>
        <pc:picChg chg="add del">
          <ac:chgData name="David Vachala" userId="91433487-0c4d-408d-9c05-4db9b7ff8fc7" providerId="ADAL" clId="{A3358793-9354-4A7D-83A9-CA5EDB9019B6}" dt="2024-07-31T11:41:24.691" v="452" actId="22"/>
          <ac:picMkLst>
            <pc:docMk/>
            <pc:sldMk cId="2532093865" sldId="2147481298"/>
            <ac:picMk id="12" creationId="{C6CED688-683B-689B-7CBD-F25A9734AF52}"/>
          </ac:picMkLst>
        </pc:picChg>
      </pc:sldChg>
      <pc:sldChg chg="addSp modSp new mod">
        <pc:chgData name="David Vachala" userId="91433487-0c4d-408d-9c05-4db9b7ff8fc7" providerId="ADAL" clId="{A3358793-9354-4A7D-83A9-CA5EDB9019B6}" dt="2024-07-31T11:43:43.281" v="534" actId="1076"/>
        <pc:sldMkLst>
          <pc:docMk/>
          <pc:sldMk cId="2645434982" sldId="2147481299"/>
        </pc:sldMkLst>
        <pc:spChg chg="mod">
          <ac:chgData name="David Vachala" userId="91433487-0c4d-408d-9c05-4db9b7ff8fc7" providerId="ADAL" clId="{A3358793-9354-4A7D-83A9-CA5EDB9019B6}" dt="2024-07-31T11:41:56.063" v="480" actId="20577"/>
          <ac:spMkLst>
            <pc:docMk/>
            <pc:sldMk cId="2645434982" sldId="2147481299"/>
            <ac:spMk id="2" creationId="{B5C365D1-8B7D-5AF7-8119-598A6A1054D6}"/>
          </ac:spMkLst>
        </pc:spChg>
        <pc:spChg chg="mod">
          <ac:chgData name="David Vachala" userId="91433487-0c4d-408d-9c05-4db9b7ff8fc7" providerId="ADAL" clId="{A3358793-9354-4A7D-83A9-CA5EDB9019B6}" dt="2024-07-31T11:43:35.804" v="532" actId="20577"/>
          <ac:spMkLst>
            <pc:docMk/>
            <pc:sldMk cId="2645434982" sldId="2147481299"/>
            <ac:spMk id="3" creationId="{77224246-193D-224D-007A-77EAF45E38A5}"/>
          </ac:spMkLst>
        </pc:spChg>
        <pc:spChg chg="add mod">
          <ac:chgData name="David Vachala" userId="91433487-0c4d-408d-9c05-4db9b7ff8fc7" providerId="ADAL" clId="{A3358793-9354-4A7D-83A9-CA5EDB9019B6}" dt="2024-07-31T11:43:43.281" v="534" actId="1076"/>
          <ac:spMkLst>
            <pc:docMk/>
            <pc:sldMk cId="2645434982" sldId="2147481299"/>
            <ac:spMk id="6" creationId="{A9E4313C-5D50-19F0-1427-785AB09F1624}"/>
          </ac:spMkLst>
        </pc:spChg>
        <pc:picChg chg="add mod">
          <ac:chgData name="David Vachala" userId="91433487-0c4d-408d-9c05-4db9b7ff8fc7" providerId="ADAL" clId="{A3358793-9354-4A7D-83A9-CA5EDB9019B6}" dt="2024-07-31T11:41:40.263" v="456" actId="1076"/>
          <ac:picMkLst>
            <pc:docMk/>
            <pc:sldMk cId="2645434982" sldId="2147481299"/>
            <ac:picMk id="7170" creationId="{99CBA0BE-9067-16F4-BA32-302F993591B7}"/>
          </ac:picMkLst>
        </pc:picChg>
      </pc:sldChg>
    </pc:docChg>
  </pc:docChgLst>
  <pc:docChgLst>
    <pc:chgData name="Emmanuel Gallis" userId="8c212c0b-ef34-405a-99b7-f23b1a01e564" providerId="ADAL" clId="{152A94F0-AA3E-4F04-9684-CA034CA1BF8F}"/>
    <pc:docChg chg="undo redo custSel addSld modSld">
      <pc:chgData name="Emmanuel Gallis" userId="8c212c0b-ef34-405a-99b7-f23b1a01e564" providerId="ADAL" clId="{152A94F0-AA3E-4F04-9684-CA034CA1BF8F}" dt="2024-04-24T08:38:10.515" v="1050"/>
      <pc:docMkLst>
        <pc:docMk/>
      </pc:docMkLst>
      <pc:sldChg chg="addSp delSp modSp mod">
        <pc:chgData name="Emmanuel Gallis" userId="8c212c0b-ef34-405a-99b7-f23b1a01e564" providerId="ADAL" clId="{152A94F0-AA3E-4F04-9684-CA034CA1BF8F}" dt="2024-04-24T07:29:07.910" v="247" actId="1076"/>
        <pc:sldMkLst>
          <pc:docMk/>
          <pc:sldMk cId="3609244598" sldId="2147481184"/>
        </pc:sldMkLst>
        <pc:spChg chg="mod">
          <ac:chgData name="Emmanuel Gallis" userId="8c212c0b-ef34-405a-99b7-f23b1a01e564" providerId="ADAL" clId="{152A94F0-AA3E-4F04-9684-CA034CA1BF8F}" dt="2024-04-24T07:13:14.615" v="7" actId="20577"/>
          <ac:spMkLst>
            <pc:docMk/>
            <pc:sldMk cId="3609244598" sldId="2147481184"/>
            <ac:spMk id="2" creationId="{E7818273-3196-38AB-DCEE-2EBB2A4C62C7}"/>
          </ac:spMkLst>
        </pc:spChg>
        <pc:spChg chg="mod">
          <ac:chgData name="Emmanuel Gallis" userId="8c212c0b-ef34-405a-99b7-f23b1a01e564" providerId="ADAL" clId="{152A94F0-AA3E-4F04-9684-CA034CA1BF8F}" dt="2024-04-24T07:19:38.095" v="156" actId="14100"/>
          <ac:spMkLst>
            <pc:docMk/>
            <pc:sldMk cId="3609244598" sldId="2147481184"/>
            <ac:spMk id="3" creationId="{48AEBEAE-F498-FAA6-D1CD-2C6C6BC9C1B8}"/>
          </ac:spMkLst>
        </pc:spChg>
        <pc:spChg chg="mod">
          <ac:chgData name="Emmanuel Gallis" userId="8c212c0b-ef34-405a-99b7-f23b1a01e564" providerId="ADAL" clId="{152A94F0-AA3E-4F04-9684-CA034CA1BF8F}" dt="2024-04-24T07:29:07.910" v="247" actId="1076"/>
          <ac:spMkLst>
            <pc:docMk/>
            <pc:sldMk cId="3609244598" sldId="2147481184"/>
            <ac:spMk id="4" creationId="{06B92F3E-12B9-DEB1-C6A7-FE532D0F6525}"/>
          </ac:spMkLst>
        </pc:spChg>
        <pc:spChg chg="add mod">
          <ac:chgData name="Emmanuel Gallis" userId="8c212c0b-ef34-405a-99b7-f23b1a01e564" providerId="ADAL" clId="{152A94F0-AA3E-4F04-9684-CA034CA1BF8F}" dt="2024-04-24T07:19:52.776" v="160" actId="207"/>
          <ac:spMkLst>
            <pc:docMk/>
            <pc:sldMk cId="3609244598" sldId="2147481184"/>
            <ac:spMk id="5" creationId="{079138FF-249D-A403-4E37-074BFB6D0727}"/>
          </ac:spMkLst>
        </pc:spChg>
        <pc:spChg chg="add mod">
          <ac:chgData name="Emmanuel Gallis" userId="8c212c0b-ef34-405a-99b7-f23b1a01e564" providerId="ADAL" clId="{152A94F0-AA3E-4F04-9684-CA034CA1BF8F}" dt="2024-04-24T07:21:29.412" v="184" actId="20577"/>
          <ac:spMkLst>
            <pc:docMk/>
            <pc:sldMk cId="3609244598" sldId="2147481184"/>
            <ac:spMk id="6" creationId="{7D2697E2-9541-FA9A-1C41-E4420F2E6369}"/>
          </ac:spMkLst>
        </pc:spChg>
        <pc:spChg chg="add mod">
          <ac:chgData name="Emmanuel Gallis" userId="8c212c0b-ef34-405a-99b7-f23b1a01e564" providerId="ADAL" clId="{152A94F0-AA3E-4F04-9684-CA034CA1BF8F}" dt="2024-04-24T07:21:39.326" v="197" actId="404"/>
          <ac:spMkLst>
            <pc:docMk/>
            <pc:sldMk cId="3609244598" sldId="2147481184"/>
            <ac:spMk id="7" creationId="{6953E9D6-A0AA-3BEF-60D0-74A8453BDC3F}"/>
          </ac:spMkLst>
        </pc:spChg>
        <pc:spChg chg="add mod">
          <ac:chgData name="Emmanuel Gallis" userId="8c212c0b-ef34-405a-99b7-f23b1a01e564" providerId="ADAL" clId="{152A94F0-AA3E-4F04-9684-CA034CA1BF8F}" dt="2024-04-24T07:20:41.235" v="173" actId="571"/>
          <ac:spMkLst>
            <pc:docMk/>
            <pc:sldMk cId="3609244598" sldId="2147481184"/>
            <ac:spMk id="8" creationId="{98AE2103-BD3E-CDF9-FA10-6C54D6E38281}"/>
          </ac:spMkLst>
        </pc:spChg>
        <pc:spChg chg="add mod">
          <ac:chgData name="Emmanuel Gallis" userId="8c212c0b-ef34-405a-99b7-f23b1a01e564" providerId="ADAL" clId="{152A94F0-AA3E-4F04-9684-CA034CA1BF8F}" dt="2024-04-24T07:20:41.235" v="173" actId="571"/>
          <ac:spMkLst>
            <pc:docMk/>
            <pc:sldMk cId="3609244598" sldId="2147481184"/>
            <ac:spMk id="9" creationId="{9F5067CE-E2E6-ED32-7F79-A1D930A99AC4}"/>
          </ac:spMkLst>
        </pc:spChg>
        <pc:spChg chg="add mod">
          <ac:chgData name="Emmanuel Gallis" userId="8c212c0b-ef34-405a-99b7-f23b1a01e564" providerId="ADAL" clId="{152A94F0-AA3E-4F04-9684-CA034CA1BF8F}" dt="2024-04-24T07:28:41.162" v="244" actId="1076"/>
          <ac:spMkLst>
            <pc:docMk/>
            <pc:sldMk cId="3609244598" sldId="2147481184"/>
            <ac:spMk id="10" creationId="{54E8F866-933A-0CCB-B344-792EEE348AE5}"/>
          </ac:spMkLst>
        </pc:spChg>
        <pc:spChg chg="add mod">
          <ac:chgData name="Emmanuel Gallis" userId="8c212c0b-ef34-405a-99b7-f23b1a01e564" providerId="ADAL" clId="{152A94F0-AA3E-4F04-9684-CA034CA1BF8F}" dt="2024-04-24T07:28:03.294" v="241" actId="207"/>
          <ac:spMkLst>
            <pc:docMk/>
            <pc:sldMk cId="3609244598" sldId="2147481184"/>
            <ac:spMk id="11" creationId="{8EEB7220-B4CD-6D3D-3C0C-D766424E0F32}"/>
          </ac:spMkLst>
        </pc:spChg>
        <pc:spChg chg="add mod">
          <ac:chgData name="Emmanuel Gallis" userId="8c212c0b-ef34-405a-99b7-f23b1a01e564" providerId="ADAL" clId="{152A94F0-AA3E-4F04-9684-CA034CA1BF8F}" dt="2024-04-24T07:28:22.627" v="242" actId="207"/>
          <ac:spMkLst>
            <pc:docMk/>
            <pc:sldMk cId="3609244598" sldId="2147481184"/>
            <ac:spMk id="12" creationId="{004206E4-3683-F249-8196-5B3CBAFAC015}"/>
          </ac:spMkLst>
        </pc:spChg>
        <pc:spChg chg="add mod">
          <ac:chgData name="Emmanuel Gallis" userId="8c212c0b-ef34-405a-99b7-f23b1a01e564" providerId="ADAL" clId="{152A94F0-AA3E-4F04-9684-CA034CA1BF8F}" dt="2024-04-24T07:28:03.294" v="241" actId="207"/>
          <ac:spMkLst>
            <pc:docMk/>
            <pc:sldMk cId="3609244598" sldId="2147481184"/>
            <ac:spMk id="13" creationId="{A47F01FA-93B6-D05C-2277-1CA28441F96C}"/>
          </ac:spMkLst>
        </pc:spChg>
        <pc:spChg chg="add mod">
          <ac:chgData name="Emmanuel Gallis" userId="8c212c0b-ef34-405a-99b7-f23b1a01e564" providerId="ADAL" clId="{152A94F0-AA3E-4F04-9684-CA034CA1BF8F}" dt="2024-04-24T07:28:22.627" v="242" actId="207"/>
          <ac:spMkLst>
            <pc:docMk/>
            <pc:sldMk cId="3609244598" sldId="2147481184"/>
            <ac:spMk id="14" creationId="{13475521-B4DB-2A9D-7382-8D8ADE428782}"/>
          </ac:spMkLst>
        </pc:spChg>
        <pc:spChg chg="add mod">
          <ac:chgData name="Emmanuel Gallis" userId="8c212c0b-ef34-405a-99b7-f23b1a01e564" providerId="ADAL" clId="{152A94F0-AA3E-4F04-9684-CA034CA1BF8F}" dt="2024-04-24T07:28:03.294" v="241" actId="207"/>
          <ac:spMkLst>
            <pc:docMk/>
            <pc:sldMk cId="3609244598" sldId="2147481184"/>
            <ac:spMk id="15" creationId="{0243D727-25F7-6AC8-5DE4-E4D55F62BAB7}"/>
          </ac:spMkLst>
        </pc:spChg>
        <pc:spChg chg="add mod">
          <ac:chgData name="Emmanuel Gallis" userId="8c212c0b-ef34-405a-99b7-f23b1a01e564" providerId="ADAL" clId="{152A94F0-AA3E-4F04-9684-CA034CA1BF8F}" dt="2024-04-24T07:28:22.627" v="242" actId="207"/>
          <ac:spMkLst>
            <pc:docMk/>
            <pc:sldMk cId="3609244598" sldId="2147481184"/>
            <ac:spMk id="16" creationId="{2CED5C46-5CEB-3816-B285-2D8E13377633}"/>
          </ac:spMkLst>
        </pc:spChg>
        <pc:spChg chg="add mod">
          <ac:chgData name="Emmanuel Gallis" userId="8c212c0b-ef34-405a-99b7-f23b1a01e564" providerId="ADAL" clId="{152A94F0-AA3E-4F04-9684-CA034CA1BF8F}" dt="2024-04-24T07:28:03.294" v="241" actId="207"/>
          <ac:spMkLst>
            <pc:docMk/>
            <pc:sldMk cId="3609244598" sldId="2147481184"/>
            <ac:spMk id="17" creationId="{3DF87DE6-D28E-BFAE-4C9D-DEFA1C4DCB30}"/>
          </ac:spMkLst>
        </pc:spChg>
        <pc:spChg chg="add mod">
          <ac:chgData name="Emmanuel Gallis" userId="8c212c0b-ef34-405a-99b7-f23b1a01e564" providerId="ADAL" clId="{152A94F0-AA3E-4F04-9684-CA034CA1BF8F}" dt="2024-04-24T07:28:22.627" v="242" actId="207"/>
          <ac:spMkLst>
            <pc:docMk/>
            <pc:sldMk cId="3609244598" sldId="2147481184"/>
            <ac:spMk id="18" creationId="{4208BB73-E693-F922-5F71-82EB80FE8E6A}"/>
          </ac:spMkLst>
        </pc:spChg>
        <pc:spChg chg="add mod">
          <ac:chgData name="Emmanuel Gallis" userId="8c212c0b-ef34-405a-99b7-f23b1a01e564" providerId="ADAL" clId="{152A94F0-AA3E-4F04-9684-CA034CA1BF8F}" dt="2024-04-24T07:28:03.294" v="241" actId="207"/>
          <ac:spMkLst>
            <pc:docMk/>
            <pc:sldMk cId="3609244598" sldId="2147481184"/>
            <ac:spMk id="19" creationId="{5B13597A-9691-F72C-764E-1EDD8C5B9441}"/>
          </ac:spMkLst>
        </pc:spChg>
        <pc:spChg chg="add mod">
          <ac:chgData name="Emmanuel Gallis" userId="8c212c0b-ef34-405a-99b7-f23b1a01e564" providerId="ADAL" clId="{152A94F0-AA3E-4F04-9684-CA034CA1BF8F}" dt="2024-04-24T07:28:22.627" v="242" actId="207"/>
          <ac:spMkLst>
            <pc:docMk/>
            <pc:sldMk cId="3609244598" sldId="2147481184"/>
            <ac:spMk id="20" creationId="{FD62CE80-883D-5B55-E41A-B4F9D262CF12}"/>
          </ac:spMkLst>
        </pc:spChg>
        <pc:spChg chg="add mod">
          <ac:chgData name="Emmanuel Gallis" userId="8c212c0b-ef34-405a-99b7-f23b1a01e564" providerId="ADAL" clId="{152A94F0-AA3E-4F04-9684-CA034CA1BF8F}" dt="2024-04-24T07:26:25.662" v="230" actId="571"/>
          <ac:spMkLst>
            <pc:docMk/>
            <pc:sldMk cId="3609244598" sldId="2147481184"/>
            <ac:spMk id="21" creationId="{4BADC3B3-B595-BDAE-3259-618FC1D084B1}"/>
          </ac:spMkLst>
        </pc:spChg>
        <pc:spChg chg="add mod">
          <ac:chgData name="Emmanuel Gallis" userId="8c212c0b-ef34-405a-99b7-f23b1a01e564" providerId="ADAL" clId="{152A94F0-AA3E-4F04-9684-CA034CA1BF8F}" dt="2024-04-24T07:26:25.662" v="230" actId="571"/>
          <ac:spMkLst>
            <pc:docMk/>
            <pc:sldMk cId="3609244598" sldId="2147481184"/>
            <ac:spMk id="22" creationId="{702B6424-EB08-098C-6BF0-9E94A8E8BC53}"/>
          </ac:spMkLst>
        </pc:spChg>
        <pc:spChg chg="add mod">
          <ac:chgData name="Emmanuel Gallis" userId="8c212c0b-ef34-405a-99b7-f23b1a01e564" providerId="ADAL" clId="{152A94F0-AA3E-4F04-9684-CA034CA1BF8F}" dt="2024-04-24T07:26:25.662" v="230" actId="571"/>
          <ac:spMkLst>
            <pc:docMk/>
            <pc:sldMk cId="3609244598" sldId="2147481184"/>
            <ac:spMk id="23" creationId="{86847AFF-8C69-708E-A30E-8E7A065B6354}"/>
          </ac:spMkLst>
        </pc:spChg>
        <pc:spChg chg="add mod">
          <ac:chgData name="Emmanuel Gallis" userId="8c212c0b-ef34-405a-99b7-f23b1a01e564" providerId="ADAL" clId="{152A94F0-AA3E-4F04-9684-CA034CA1BF8F}" dt="2024-04-24T07:26:25.662" v="230" actId="571"/>
          <ac:spMkLst>
            <pc:docMk/>
            <pc:sldMk cId="3609244598" sldId="2147481184"/>
            <ac:spMk id="24" creationId="{82CDEF63-514C-2B85-EF6E-67360E91FBF4}"/>
          </ac:spMkLst>
        </pc:spChg>
        <pc:spChg chg="add del mod">
          <ac:chgData name="Emmanuel Gallis" userId="8c212c0b-ef34-405a-99b7-f23b1a01e564" providerId="ADAL" clId="{152A94F0-AA3E-4F04-9684-CA034CA1BF8F}" dt="2024-04-24T07:26:52.940" v="234" actId="478"/>
          <ac:spMkLst>
            <pc:docMk/>
            <pc:sldMk cId="3609244598" sldId="2147481184"/>
            <ac:spMk id="25" creationId="{11339ED8-0447-C131-6E29-FC55436CBED4}"/>
          </ac:spMkLst>
        </pc:spChg>
        <pc:spChg chg="add del mod">
          <ac:chgData name="Emmanuel Gallis" userId="8c212c0b-ef34-405a-99b7-f23b1a01e564" providerId="ADAL" clId="{152A94F0-AA3E-4F04-9684-CA034CA1BF8F}" dt="2024-04-24T07:26:52.940" v="234" actId="478"/>
          <ac:spMkLst>
            <pc:docMk/>
            <pc:sldMk cId="3609244598" sldId="2147481184"/>
            <ac:spMk id="26" creationId="{C6A586B1-035D-06CD-E9A6-C1DCFBF4108E}"/>
          </ac:spMkLst>
        </pc:spChg>
        <pc:spChg chg="add mod">
          <ac:chgData name="Emmanuel Gallis" userId="8c212c0b-ef34-405a-99b7-f23b1a01e564" providerId="ADAL" clId="{152A94F0-AA3E-4F04-9684-CA034CA1BF8F}" dt="2024-04-24T07:28:03.294" v="241" actId="207"/>
          <ac:spMkLst>
            <pc:docMk/>
            <pc:sldMk cId="3609244598" sldId="2147481184"/>
            <ac:spMk id="27" creationId="{79FC26E9-9478-B2B6-186A-B12B076251CE}"/>
          </ac:spMkLst>
        </pc:spChg>
        <pc:spChg chg="add mod">
          <ac:chgData name="Emmanuel Gallis" userId="8c212c0b-ef34-405a-99b7-f23b1a01e564" providerId="ADAL" clId="{152A94F0-AA3E-4F04-9684-CA034CA1BF8F}" dt="2024-04-24T07:28:22.627" v="242" actId="207"/>
          <ac:spMkLst>
            <pc:docMk/>
            <pc:sldMk cId="3609244598" sldId="2147481184"/>
            <ac:spMk id="28" creationId="{E4581651-516B-66E4-6EB0-1F5E4174516F}"/>
          </ac:spMkLst>
        </pc:spChg>
        <pc:spChg chg="add mod">
          <ac:chgData name="Emmanuel Gallis" userId="8c212c0b-ef34-405a-99b7-f23b1a01e564" providerId="ADAL" clId="{152A94F0-AA3E-4F04-9684-CA034CA1BF8F}" dt="2024-04-24T07:28:03.294" v="241" actId="207"/>
          <ac:spMkLst>
            <pc:docMk/>
            <pc:sldMk cId="3609244598" sldId="2147481184"/>
            <ac:spMk id="29" creationId="{8CDBA44B-07F2-73E8-24E1-2A3526CA1A28}"/>
          </ac:spMkLst>
        </pc:spChg>
        <pc:spChg chg="add mod">
          <ac:chgData name="Emmanuel Gallis" userId="8c212c0b-ef34-405a-99b7-f23b1a01e564" providerId="ADAL" clId="{152A94F0-AA3E-4F04-9684-CA034CA1BF8F}" dt="2024-04-24T07:28:22.627" v="242" actId="207"/>
          <ac:spMkLst>
            <pc:docMk/>
            <pc:sldMk cId="3609244598" sldId="2147481184"/>
            <ac:spMk id="30" creationId="{DD50654D-1331-F7D9-C57C-71544C78B5E2}"/>
          </ac:spMkLst>
        </pc:spChg>
        <pc:spChg chg="add mod">
          <ac:chgData name="Emmanuel Gallis" userId="8c212c0b-ef34-405a-99b7-f23b1a01e564" providerId="ADAL" clId="{152A94F0-AA3E-4F04-9684-CA034CA1BF8F}" dt="2024-04-24T07:28:03.294" v="241" actId="207"/>
          <ac:spMkLst>
            <pc:docMk/>
            <pc:sldMk cId="3609244598" sldId="2147481184"/>
            <ac:spMk id="31" creationId="{B9F0F25F-1A46-F804-FD02-494D8A6C49CB}"/>
          </ac:spMkLst>
        </pc:spChg>
        <pc:spChg chg="add mod">
          <ac:chgData name="Emmanuel Gallis" userId="8c212c0b-ef34-405a-99b7-f23b1a01e564" providerId="ADAL" clId="{152A94F0-AA3E-4F04-9684-CA034CA1BF8F}" dt="2024-04-24T07:28:22.627" v="242" actId="207"/>
          <ac:spMkLst>
            <pc:docMk/>
            <pc:sldMk cId="3609244598" sldId="2147481184"/>
            <ac:spMk id="32" creationId="{F3A95EDA-B46F-561C-0E39-3AC9F59D8DC8}"/>
          </ac:spMkLst>
        </pc:spChg>
        <pc:spChg chg="add mod">
          <ac:chgData name="Emmanuel Gallis" userId="8c212c0b-ef34-405a-99b7-f23b1a01e564" providerId="ADAL" clId="{152A94F0-AA3E-4F04-9684-CA034CA1BF8F}" dt="2024-04-24T07:28:03.294" v="241" actId="207"/>
          <ac:spMkLst>
            <pc:docMk/>
            <pc:sldMk cId="3609244598" sldId="2147481184"/>
            <ac:spMk id="33" creationId="{04D8432C-F2B2-D0CE-5AE7-E746072B5AFD}"/>
          </ac:spMkLst>
        </pc:spChg>
        <pc:spChg chg="add mod">
          <ac:chgData name="Emmanuel Gallis" userId="8c212c0b-ef34-405a-99b7-f23b1a01e564" providerId="ADAL" clId="{152A94F0-AA3E-4F04-9684-CA034CA1BF8F}" dt="2024-04-24T07:28:22.627" v="242" actId="207"/>
          <ac:spMkLst>
            <pc:docMk/>
            <pc:sldMk cId="3609244598" sldId="2147481184"/>
            <ac:spMk id="34" creationId="{78C82F90-F0AC-DCDC-8900-41823964392E}"/>
          </ac:spMkLst>
        </pc:spChg>
        <pc:spChg chg="add mod">
          <ac:chgData name="Emmanuel Gallis" userId="8c212c0b-ef34-405a-99b7-f23b1a01e564" providerId="ADAL" clId="{152A94F0-AA3E-4F04-9684-CA034CA1BF8F}" dt="2024-04-24T07:28:03.294" v="241" actId="207"/>
          <ac:spMkLst>
            <pc:docMk/>
            <pc:sldMk cId="3609244598" sldId="2147481184"/>
            <ac:spMk id="35" creationId="{1409B84D-6981-7BC3-CA43-8E25D83890C7}"/>
          </ac:spMkLst>
        </pc:spChg>
        <pc:spChg chg="add mod">
          <ac:chgData name="Emmanuel Gallis" userId="8c212c0b-ef34-405a-99b7-f23b1a01e564" providerId="ADAL" clId="{152A94F0-AA3E-4F04-9684-CA034CA1BF8F}" dt="2024-04-24T07:28:22.627" v="242" actId="207"/>
          <ac:spMkLst>
            <pc:docMk/>
            <pc:sldMk cId="3609244598" sldId="2147481184"/>
            <ac:spMk id="36" creationId="{419692CD-2513-A779-2B1A-3371EE7DBC05}"/>
          </ac:spMkLst>
        </pc:spChg>
        <pc:spChg chg="add mod">
          <ac:chgData name="Emmanuel Gallis" userId="8c212c0b-ef34-405a-99b7-f23b1a01e564" providerId="ADAL" clId="{152A94F0-AA3E-4F04-9684-CA034CA1BF8F}" dt="2024-04-24T07:28:58.988" v="246" actId="1076"/>
          <ac:spMkLst>
            <pc:docMk/>
            <pc:sldMk cId="3609244598" sldId="2147481184"/>
            <ac:spMk id="37" creationId="{C06AAB61-876E-4374-FE4D-C24D44A41032}"/>
          </ac:spMkLst>
        </pc:spChg>
        <pc:spChg chg="add mod">
          <ac:chgData name="Emmanuel Gallis" userId="8c212c0b-ef34-405a-99b7-f23b1a01e564" providerId="ADAL" clId="{152A94F0-AA3E-4F04-9684-CA034CA1BF8F}" dt="2024-04-24T07:29:07.910" v="247" actId="1076"/>
          <ac:spMkLst>
            <pc:docMk/>
            <pc:sldMk cId="3609244598" sldId="2147481184"/>
            <ac:spMk id="38" creationId="{4AA2F983-9412-5617-DD27-6FCB7818337C}"/>
          </ac:spMkLst>
        </pc:spChg>
        <pc:spChg chg="add mod">
          <ac:chgData name="Emmanuel Gallis" userId="8c212c0b-ef34-405a-99b7-f23b1a01e564" providerId="ADAL" clId="{152A94F0-AA3E-4F04-9684-CA034CA1BF8F}" dt="2024-04-24T07:29:07.910" v="247" actId="1076"/>
          <ac:spMkLst>
            <pc:docMk/>
            <pc:sldMk cId="3609244598" sldId="2147481184"/>
            <ac:spMk id="39" creationId="{DF1B344A-4D3A-F579-8D2A-2DCF9098A4AF}"/>
          </ac:spMkLst>
        </pc:spChg>
        <pc:spChg chg="add mod">
          <ac:chgData name="Emmanuel Gallis" userId="8c212c0b-ef34-405a-99b7-f23b1a01e564" providerId="ADAL" clId="{152A94F0-AA3E-4F04-9684-CA034CA1BF8F}" dt="2024-04-24T07:29:07.910" v="247" actId="1076"/>
          <ac:spMkLst>
            <pc:docMk/>
            <pc:sldMk cId="3609244598" sldId="2147481184"/>
            <ac:spMk id="40" creationId="{D66D8AF9-E026-F84F-0191-2364614BF7D9}"/>
          </ac:spMkLst>
        </pc:spChg>
        <pc:spChg chg="add mod">
          <ac:chgData name="Emmanuel Gallis" userId="8c212c0b-ef34-405a-99b7-f23b1a01e564" providerId="ADAL" clId="{152A94F0-AA3E-4F04-9684-CA034CA1BF8F}" dt="2024-04-24T07:29:07.910" v="247" actId="1076"/>
          <ac:spMkLst>
            <pc:docMk/>
            <pc:sldMk cId="3609244598" sldId="2147481184"/>
            <ac:spMk id="41" creationId="{D0318430-E5BA-8887-3B0F-DC7E06A7E952}"/>
          </ac:spMkLst>
        </pc:spChg>
      </pc:sldChg>
      <pc:sldChg chg="addSp delSp modSp add mod modAnim">
        <pc:chgData name="Emmanuel Gallis" userId="8c212c0b-ef34-405a-99b7-f23b1a01e564" providerId="ADAL" clId="{152A94F0-AA3E-4F04-9684-CA034CA1BF8F}" dt="2024-04-24T07:56:21.435" v="643"/>
        <pc:sldMkLst>
          <pc:docMk/>
          <pc:sldMk cId="568001810" sldId="2147481220"/>
        </pc:sldMkLst>
        <pc:spChg chg="mod">
          <ac:chgData name="Emmanuel Gallis" userId="8c212c0b-ef34-405a-99b7-f23b1a01e564" providerId="ADAL" clId="{152A94F0-AA3E-4F04-9684-CA034CA1BF8F}" dt="2024-04-24T07:30:22.261" v="336" actId="20577"/>
          <ac:spMkLst>
            <pc:docMk/>
            <pc:sldMk cId="568001810" sldId="2147481220"/>
            <ac:spMk id="2" creationId="{E7818273-3196-38AB-DCEE-2EBB2A4C62C7}"/>
          </ac:spMkLst>
        </pc:spChg>
        <pc:spChg chg="mod">
          <ac:chgData name="Emmanuel Gallis" userId="8c212c0b-ef34-405a-99b7-f23b1a01e564" providerId="ADAL" clId="{152A94F0-AA3E-4F04-9684-CA034CA1BF8F}" dt="2024-04-24T07:31:58.130" v="369" actId="6549"/>
          <ac:spMkLst>
            <pc:docMk/>
            <pc:sldMk cId="568001810" sldId="2147481220"/>
            <ac:spMk id="3" creationId="{48AEBEAE-F498-FAA6-D1CD-2C6C6BC9C1B8}"/>
          </ac:spMkLst>
        </pc:spChg>
        <pc:spChg chg="add mod">
          <ac:chgData name="Emmanuel Gallis" userId="8c212c0b-ef34-405a-99b7-f23b1a01e564" providerId="ADAL" clId="{152A94F0-AA3E-4F04-9684-CA034CA1BF8F}" dt="2024-04-24T07:34:27.334" v="395" actId="14100"/>
          <ac:spMkLst>
            <pc:docMk/>
            <pc:sldMk cId="568001810" sldId="2147481220"/>
            <ac:spMk id="8" creationId="{162F4FF8-9D44-2B8A-1224-44C2E3842C5A}"/>
          </ac:spMkLst>
        </pc:spChg>
        <pc:spChg chg="add mod">
          <ac:chgData name="Emmanuel Gallis" userId="8c212c0b-ef34-405a-99b7-f23b1a01e564" providerId="ADAL" clId="{152A94F0-AA3E-4F04-9684-CA034CA1BF8F}" dt="2024-04-24T07:34:27.066" v="394" actId="14100"/>
          <ac:spMkLst>
            <pc:docMk/>
            <pc:sldMk cId="568001810" sldId="2147481220"/>
            <ac:spMk id="9" creationId="{A548C95D-25A3-71A9-C6A0-55631AA82D0C}"/>
          </ac:spMkLst>
        </pc:spChg>
        <pc:spChg chg="add mod">
          <ac:chgData name="Emmanuel Gallis" userId="8c212c0b-ef34-405a-99b7-f23b1a01e564" providerId="ADAL" clId="{152A94F0-AA3E-4F04-9684-CA034CA1BF8F}" dt="2024-04-24T07:33:47.615" v="388" actId="14100"/>
          <ac:spMkLst>
            <pc:docMk/>
            <pc:sldMk cId="568001810" sldId="2147481220"/>
            <ac:spMk id="21" creationId="{54A9E7B9-8504-1446-2090-2F70D72A3D97}"/>
          </ac:spMkLst>
        </pc:spChg>
        <pc:spChg chg="add del mod">
          <ac:chgData name="Emmanuel Gallis" userId="8c212c0b-ef34-405a-99b7-f23b1a01e564" providerId="ADAL" clId="{152A94F0-AA3E-4F04-9684-CA034CA1BF8F}" dt="2024-04-24T07:33:35.855" v="386" actId="478"/>
          <ac:spMkLst>
            <pc:docMk/>
            <pc:sldMk cId="568001810" sldId="2147481220"/>
            <ac:spMk id="22" creationId="{2FEA20D5-E7D4-385E-E69A-6B34C31A3E20}"/>
          </ac:spMkLst>
        </pc:spChg>
        <pc:spChg chg="add mod">
          <ac:chgData name="Emmanuel Gallis" userId="8c212c0b-ef34-405a-99b7-f23b1a01e564" providerId="ADAL" clId="{152A94F0-AA3E-4F04-9684-CA034CA1BF8F}" dt="2024-04-24T07:33:31.258" v="384" actId="14100"/>
          <ac:spMkLst>
            <pc:docMk/>
            <pc:sldMk cId="568001810" sldId="2147481220"/>
            <ac:spMk id="23" creationId="{1463A798-93D2-1032-5011-13F0CA18B206}"/>
          </ac:spMkLst>
        </pc:spChg>
        <pc:spChg chg="add del mod">
          <ac:chgData name="Emmanuel Gallis" userId="8c212c0b-ef34-405a-99b7-f23b1a01e564" providerId="ADAL" clId="{152A94F0-AA3E-4F04-9684-CA034CA1BF8F}" dt="2024-04-24T07:33:27.639" v="383" actId="478"/>
          <ac:spMkLst>
            <pc:docMk/>
            <pc:sldMk cId="568001810" sldId="2147481220"/>
            <ac:spMk id="24" creationId="{21CF4263-9A50-B8E3-3A54-1A9AAF9460B7}"/>
          </ac:spMkLst>
        </pc:spChg>
        <pc:spChg chg="add mod">
          <ac:chgData name="Emmanuel Gallis" userId="8c212c0b-ef34-405a-99b7-f23b1a01e564" providerId="ADAL" clId="{152A94F0-AA3E-4F04-9684-CA034CA1BF8F}" dt="2024-04-24T07:33:34.150" v="385" actId="14100"/>
          <ac:spMkLst>
            <pc:docMk/>
            <pc:sldMk cId="568001810" sldId="2147481220"/>
            <ac:spMk id="25" creationId="{F60A2F25-F7D6-592E-C18F-ECF59983F3F1}"/>
          </ac:spMkLst>
        </pc:spChg>
        <pc:spChg chg="add del mod">
          <ac:chgData name="Emmanuel Gallis" userId="8c212c0b-ef34-405a-99b7-f23b1a01e564" providerId="ADAL" clId="{152A94F0-AA3E-4F04-9684-CA034CA1BF8F}" dt="2024-04-24T07:33:26.980" v="382" actId="478"/>
          <ac:spMkLst>
            <pc:docMk/>
            <pc:sldMk cId="568001810" sldId="2147481220"/>
            <ac:spMk id="26" creationId="{D1BB420E-1A82-5FD8-B52E-3D381F90CD5C}"/>
          </ac:spMkLst>
        </pc:spChg>
        <pc:spChg chg="add mod">
          <ac:chgData name="Emmanuel Gallis" userId="8c212c0b-ef34-405a-99b7-f23b1a01e564" providerId="ADAL" clId="{152A94F0-AA3E-4F04-9684-CA034CA1BF8F}" dt="2024-04-24T07:34:26.786" v="393" actId="14100"/>
          <ac:spMkLst>
            <pc:docMk/>
            <pc:sldMk cId="568001810" sldId="2147481220"/>
            <ac:spMk id="42" creationId="{8C80FDC6-300E-2A6C-42AC-3A14A481CBF0}"/>
          </ac:spMkLst>
        </pc:spChg>
        <pc:spChg chg="add mod">
          <ac:chgData name="Emmanuel Gallis" userId="8c212c0b-ef34-405a-99b7-f23b1a01e564" providerId="ADAL" clId="{152A94F0-AA3E-4F04-9684-CA034CA1BF8F}" dt="2024-04-24T07:55:35.252" v="610" actId="1076"/>
          <ac:spMkLst>
            <pc:docMk/>
            <pc:sldMk cId="568001810" sldId="2147481220"/>
            <ac:spMk id="43" creationId="{DCC47194-50DB-5100-5A9E-82EEFE4B2D3B}"/>
          </ac:spMkLst>
        </pc:spChg>
        <pc:spChg chg="add mod">
          <ac:chgData name="Emmanuel Gallis" userId="8c212c0b-ef34-405a-99b7-f23b1a01e564" providerId="ADAL" clId="{152A94F0-AA3E-4F04-9684-CA034CA1BF8F}" dt="2024-04-24T07:55:55.944" v="641" actId="20577"/>
          <ac:spMkLst>
            <pc:docMk/>
            <pc:sldMk cId="568001810" sldId="2147481220"/>
            <ac:spMk id="67" creationId="{268EE101-EF16-4682-DB7B-90298ECE9CDA}"/>
          </ac:spMkLst>
        </pc:spChg>
        <pc:cxnChg chg="add mod">
          <ac:chgData name="Emmanuel Gallis" userId="8c212c0b-ef34-405a-99b7-f23b1a01e564" providerId="ADAL" clId="{152A94F0-AA3E-4F04-9684-CA034CA1BF8F}" dt="2024-04-24T07:55:35.252" v="610" actId="1076"/>
          <ac:cxnSpMkLst>
            <pc:docMk/>
            <pc:sldMk cId="568001810" sldId="2147481220"/>
            <ac:cxnSpMk id="44" creationId="{D6962E19-2C34-6FB9-8BA0-3F0ACFB1C3DE}"/>
          </ac:cxnSpMkLst>
        </pc:cxnChg>
        <pc:cxnChg chg="add mod">
          <ac:chgData name="Emmanuel Gallis" userId="8c212c0b-ef34-405a-99b7-f23b1a01e564" providerId="ADAL" clId="{152A94F0-AA3E-4F04-9684-CA034CA1BF8F}" dt="2024-04-24T07:55:35.252" v="610" actId="1076"/>
          <ac:cxnSpMkLst>
            <pc:docMk/>
            <pc:sldMk cId="568001810" sldId="2147481220"/>
            <ac:cxnSpMk id="46" creationId="{7EFFDF9B-6BC0-4709-9D06-CFE31EBB1C83}"/>
          </ac:cxnSpMkLst>
        </pc:cxnChg>
        <pc:cxnChg chg="add mod">
          <ac:chgData name="Emmanuel Gallis" userId="8c212c0b-ef34-405a-99b7-f23b1a01e564" providerId="ADAL" clId="{152A94F0-AA3E-4F04-9684-CA034CA1BF8F}" dt="2024-04-24T07:55:35.252" v="610" actId="1076"/>
          <ac:cxnSpMkLst>
            <pc:docMk/>
            <pc:sldMk cId="568001810" sldId="2147481220"/>
            <ac:cxnSpMk id="49" creationId="{721D6482-3E7F-8948-1C49-C635CB812A8F}"/>
          </ac:cxnSpMkLst>
        </pc:cxnChg>
        <pc:cxnChg chg="add mod">
          <ac:chgData name="Emmanuel Gallis" userId="8c212c0b-ef34-405a-99b7-f23b1a01e564" providerId="ADAL" clId="{152A94F0-AA3E-4F04-9684-CA034CA1BF8F}" dt="2024-04-24T07:55:35.252" v="610" actId="1076"/>
          <ac:cxnSpMkLst>
            <pc:docMk/>
            <pc:sldMk cId="568001810" sldId="2147481220"/>
            <ac:cxnSpMk id="52" creationId="{ED99C13A-EE5C-047C-6344-EF96D517D83A}"/>
          </ac:cxnSpMkLst>
        </pc:cxnChg>
        <pc:cxnChg chg="add mod">
          <ac:chgData name="Emmanuel Gallis" userId="8c212c0b-ef34-405a-99b7-f23b1a01e564" providerId="ADAL" clId="{152A94F0-AA3E-4F04-9684-CA034CA1BF8F}" dt="2024-04-24T07:55:35.252" v="610" actId="1076"/>
          <ac:cxnSpMkLst>
            <pc:docMk/>
            <pc:sldMk cId="568001810" sldId="2147481220"/>
            <ac:cxnSpMk id="55" creationId="{602E41A8-CCEB-D5B8-D9BF-227713A902EC}"/>
          </ac:cxnSpMkLst>
        </pc:cxnChg>
        <pc:cxnChg chg="add mod">
          <ac:chgData name="Emmanuel Gallis" userId="8c212c0b-ef34-405a-99b7-f23b1a01e564" providerId="ADAL" clId="{152A94F0-AA3E-4F04-9684-CA034CA1BF8F}" dt="2024-04-24T07:55:35.252" v="610" actId="1076"/>
          <ac:cxnSpMkLst>
            <pc:docMk/>
            <pc:sldMk cId="568001810" sldId="2147481220"/>
            <ac:cxnSpMk id="58" creationId="{F508C3F5-2D37-5321-96C2-9C81ABD36B3D}"/>
          </ac:cxnSpMkLst>
        </pc:cxnChg>
      </pc:sldChg>
      <pc:sldChg chg="addSp delSp modSp add mod delAnim modAnim">
        <pc:chgData name="Emmanuel Gallis" userId="8c212c0b-ef34-405a-99b7-f23b1a01e564" providerId="ADAL" clId="{152A94F0-AA3E-4F04-9684-CA034CA1BF8F}" dt="2024-04-24T08:04:53.017" v="744" actId="179"/>
        <pc:sldMkLst>
          <pc:docMk/>
          <pc:sldMk cId="812485087" sldId="2147481221"/>
        </pc:sldMkLst>
        <pc:spChg chg="mod">
          <ac:chgData name="Emmanuel Gallis" userId="8c212c0b-ef34-405a-99b7-f23b1a01e564" providerId="ADAL" clId="{152A94F0-AA3E-4F04-9684-CA034CA1BF8F}" dt="2024-04-24T07:35:52.105" v="489" actId="20577"/>
          <ac:spMkLst>
            <pc:docMk/>
            <pc:sldMk cId="812485087" sldId="2147481221"/>
            <ac:spMk id="3" creationId="{48AEBEAE-F498-FAA6-D1CD-2C6C6BC9C1B8}"/>
          </ac:spMkLst>
        </pc:spChg>
        <pc:spChg chg="mod">
          <ac:chgData name="Emmanuel Gallis" userId="8c212c0b-ef34-405a-99b7-f23b1a01e564" providerId="ADAL" clId="{152A94F0-AA3E-4F04-9684-CA034CA1BF8F}" dt="2024-04-24T07:52:45.906" v="570" actId="207"/>
          <ac:spMkLst>
            <pc:docMk/>
            <pc:sldMk cId="812485087" sldId="2147481221"/>
            <ac:spMk id="8" creationId="{162F4FF8-9D44-2B8A-1224-44C2E3842C5A}"/>
          </ac:spMkLst>
        </pc:spChg>
        <pc:spChg chg="mod">
          <ac:chgData name="Emmanuel Gallis" userId="8c212c0b-ef34-405a-99b7-f23b1a01e564" providerId="ADAL" clId="{152A94F0-AA3E-4F04-9684-CA034CA1BF8F}" dt="2024-04-24T07:52:45.547" v="569" actId="207"/>
          <ac:spMkLst>
            <pc:docMk/>
            <pc:sldMk cId="812485087" sldId="2147481221"/>
            <ac:spMk id="9" creationId="{A548C95D-25A3-71A9-C6A0-55631AA82D0C}"/>
          </ac:spMkLst>
        </pc:spChg>
        <pc:spChg chg="mod">
          <ac:chgData name="Emmanuel Gallis" userId="8c212c0b-ef34-405a-99b7-f23b1a01e564" providerId="ADAL" clId="{152A94F0-AA3E-4F04-9684-CA034CA1BF8F}" dt="2024-04-24T07:52:44.912" v="567" actId="207"/>
          <ac:spMkLst>
            <pc:docMk/>
            <pc:sldMk cId="812485087" sldId="2147481221"/>
            <ac:spMk id="21" creationId="{54A9E7B9-8504-1446-2090-2F70D72A3D97}"/>
          </ac:spMkLst>
        </pc:spChg>
        <pc:spChg chg="add mod">
          <ac:chgData name="Emmanuel Gallis" userId="8c212c0b-ef34-405a-99b7-f23b1a01e564" providerId="ADAL" clId="{152A94F0-AA3E-4F04-9684-CA034CA1BF8F}" dt="2024-04-24T07:52:44.705" v="566" actId="207"/>
          <ac:spMkLst>
            <pc:docMk/>
            <pc:sldMk cId="812485087" sldId="2147481221"/>
            <ac:spMk id="22" creationId="{2649D624-6C93-464F-A16A-BA1AD1999FA0}"/>
          </ac:spMkLst>
        </pc:spChg>
        <pc:spChg chg="del">
          <ac:chgData name="Emmanuel Gallis" userId="8c212c0b-ef34-405a-99b7-f23b1a01e564" providerId="ADAL" clId="{152A94F0-AA3E-4F04-9684-CA034CA1BF8F}" dt="2024-04-24T07:36:02.530" v="490" actId="478"/>
          <ac:spMkLst>
            <pc:docMk/>
            <pc:sldMk cId="812485087" sldId="2147481221"/>
            <ac:spMk id="23" creationId="{1463A798-93D2-1032-5011-13F0CA18B206}"/>
          </ac:spMkLst>
        </pc:spChg>
        <pc:spChg chg="del">
          <ac:chgData name="Emmanuel Gallis" userId="8c212c0b-ef34-405a-99b7-f23b1a01e564" providerId="ADAL" clId="{152A94F0-AA3E-4F04-9684-CA034CA1BF8F}" dt="2024-04-24T07:36:02.960" v="491" actId="478"/>
          <ac:spMkLst>
            <pc:docMk/>
            <pc:sldMk cId="812485087" sldId="2147481221"/>
            <ac:spMk id="25" creationId="{F60A2F25-F7D6-592E-C18F-ECF59983F3F1}"/>
          </ac:spMkLst>
        </pc:spChg>
        <pc:spChg chg="mod">
          <ac:chgData name="Emmanuel Gallis" userId="8c212c0b-ef34-405a-99b7-f23b1a01e564" providerId="ADAL" clId="{152A94F0-AA3E-4F04-9684-CA034CA1BF8F}" dt="2024-04-24T07:52:45.147" v="568" actId="207"/>
          <ac:spMkLst>
            <pc:docMk/>
            <pc:sldMk cId="812485087" sldId="2147481221"/>
            <ac:spMk id="42" creationId="{8C80FDC6-300E-2A6C-42AC-3A14A481CBF0}"/>
          </ac:spMkLst>
        </pc:spChg>
        <pc:spChg chg="add mod">
          <ac:chgData name="Emmanuel Gallis" userId="8c212c0b-ef34-405a-99b7-f23b1a01e564" providerId="ADAL" clId="{152A94F0-AA3E-4F04-9684-CA034CA1BF8F}" dt="2024-04-24T07:52:44.497" v="565" actId="207"/>
          <ac:spMkLst>
            <pc:docMk/>
            <pc:sldMk cId="812485087" sldId="2147481221"/>
            <ac:spMk id="43" creationId="{CCC6DCFC-A5F1-B9A4-C156-363827F503E3}"/>
          </ac:spMkLst>
        </pc:spChg>
        <pc:spChg chg="add mod">
          <ac:chgData name="Emmanuel Gallis" userId="8c212c0b-ef34-405a-99b7-f23b1a01e564" providerId="ADAL" clId="{152A94F0-AA3E-4F04-9684-CA034CA1BF8F}" dt="2024-04-24T07:37:40.907" v="505" actId="571"/>
          <ac:spMkLst>
            <pc:docMk/>
            <pc:sldMk cId="812485087" sldId="2147481221"/>
            <ac:spMk id="46" creationId="{7831ED82-AE0E-C413-292D-F4E721D6F782}"/>
          </ac:spMkLst>
        </pc:spChg>
        <pc:spChg chg="add mod">
          <ac:chgData name="Emmanuel Gallis" userId="8c212c0b-ef34-405a-99b7-f23b1a01e564" providerId="ADAL" clId="{152A94F0-AA3E-4F04-9684-CA034CA1BF8F}" dt="2024-04-24T07:52:44.254" v="564" actId="207"/>
          <ac:spMkLst>
            <pc:docMk/>
            <pc:sldMk cId="812485087" sldId="2147481221"/>
            <ac:spMk id="47" creationId="{F9834E00-2F67-6A79-1612-071B15445015}"/>
          </ac:spMkLst>
        </pc:spChg>
        <pc:spChg chg="add mod">
          <ac:chgData name="Emmanuel Gallis" userId="8c212c0b-ef34-405a-99b7-f23b1a01e564" providerId="ADAL" clId="{152A94F0-AA3E-4F04-9684-CA034CA1BF8F}" dt="2024-04-24T07:59:40.249" v="655" actId="1076"/>
          <ac:spMkLst>
            <pc:docMk/>
            <pc:sldMk cId="812485087" sldId="2147481221"/>
            <ac:spMk id="51" creationId="{C9D3CB6B-FE49-162C-A7F6-81198AD9262D}"/>
          </ac:spMkLst>
        </pc:spChg>
        <pc:spChg chg="add mod">
          <ac:chgData name="Emmanuel Gallis" userId="8c212c0b-ef34-405a-99b7-f23b1a01e564" providerId="ADAL" clId="{152A94F0-AA3E-4F04-9684-CA034CA1BF8F}" dt="2024-04-24T08:04:53.017" v="744" actId="179"/>
          <ac:spMkLst>
            <pc:docMk/>
            <pc:sldMk cId="812485087" sldId="2147481221"/>
            <ac:spMk id="128" creationId="{B4C2297E-84A3-F62A-863C-22AB00D41697}"/>
          </ac:spMkLst>
        </pc:spChg>
        <pc:cxnChg chg="add mod">
          <ac:chgData name="Emmanuel Gallis" userId="8c212c0b-ef34-405a-99b7-f23b1a01e564" providerId="ADAL" clId="{152A94F0-AA3E-4F04-9684-CA034CA1BF8F}" dt="2024-04-24T07:36:53.667" v="498" actId="693"/>
          <ac:cxnSpMkLst>
            <pc:docMk/>
            <pc:sldMk cId="812485087" sldId="2147481221"/>
            <ac:cxnSpMk id="26" creationId="{6F87527C-54F4-9D1F-D469-2B290636A91B}"/>
          </ac:cxnSpMkLst>
        </pc:cxnChg>
        <pc:cxnChg chg="add mod">
          <ac:chgData name="Emmanuel Gallis" userId="8c212c0b-ef34-405a-99b7-f23b1a01e564" providerId="ADAL" clId="{152A94F0-AA3E-4F04-9684-CA034CA1BF8F}" dt="2024-04-24T07:37:14.218" v="502" actId="1076"/>
          <ac:cxnSpMkLst>
            <pc:docMk/>
            <pc:sldMk cId="812485087" sldId="2147481221"/>
            <ac:cxnSpMk id="44" creationId="{7DDF528C-D844-83B2-FA0A-49D1BE63F255}"/>
          </ac:cxnSpMkLst>
        </pc:cxnChg>
        <pc:cxnChg chg="add mod">
          <ac:chgData name="Emmanuel Gallis" userId="8c212c0b-ef34-405a-99b7-f23b1a01e564" providerId="ADAL" clId="{152A94F0-AA3E-4F04-9684-CA034CA1BF8F}" dt="2024-04-24T07:37:17.432" v="503" actId="571"/>
          <ac:cxnSpMkLst>
            <pc:docMk/>
            <pc:sldMk cId="812485087" sldId="2147481221"/>
            <ac:cxnSpMk id="45" creationId="{06C95D20-45C3-824F-E803-E624C6D0F0C8}"/>
          </ac:cxnSpMkLst>
        </pc:cxnChg>
        <pc:cxnChg chg="add mod">
          <ac:chgData name="Emmanuel Gallis" userId="8c212c0b-ef34-405a-99b7-f23b1a01e564" providerId="ADAL" clId="{152A94F0-AA3E-4F04-9684-CA034CA1BF8F}" dt="2024-04-24T07:37:56.251" v="507" actId="1076"/>
          <ac:cxnSpMkLst>
            <pc:docMk/>
            <pc:sldMk cId="812485087" sldId="2147481221"/>
            <ac:cxnSpMk id="48" creationId="{07052A7E-0BAE-BF78-8B40-FA3481033137}"/>
          </ac:cxnSpMkLst>
        </pc:cxnChg>
        <pc:cxnChg chg="add mod">
          <ac:chgData name="Emmanuel Gallis" userId="8c212c0b-ef34-405a-99b7-f23b1a01e564" providerId="ADAL" clId="{152A94F0-AA3E-4F04-9684-CA034CA1BF8F}" dt="2024-04-24T07:37:59.191" v="508" actId="1076"/>
          <ac:cxnSpMkLst>
            <pc:docMk/>
            <pc:sldMk cId="812485087" sldId="2147481221"/>
            <ac:cxnSpMk id="49" creationId="{15B2DBE9-F360-72DB-CA49-4DBD5DACE251}"/>
          </ac:cxnSpMkLst>
        </pc:cxnChg>
        <pc:cxnChg chg="add mod">
          <ac:chgData name="Emmanuel Gallis" userId="8c212c0b-ef34-405a-99b7-f23b1a01e564" providerId="ADAL" clId="{152A94F0-AA3E-4F04-9684-CA034CA1BF8F}" dt="2024-04-24T07:38:02.625" v="509" actId="571"/>
          <ac:cxnSpMkLst>
            <pc:docMk/>
            <pc:sldMk cId="812485087" sldId="2147481221"/>
            <ac:cxnSpMk id="50" creationId="{5EAB8C4F-ADD0-969E-2C6C-923F83717837}"/>
          </ac:cxnSpMkLst>
        </pc:cxnChg>
        <pc:cxnChg chg="add mod">
          <ac:chgData name="Emmanuel Gallis" userId="8c212c0b-ef34-405a-99b7-f23b1a01e564" providerId="ADAL" clId="{152A94F0-AA3E-4F04-9684-CA034CA1BF8F}" dt="2024-04-24T07:59:40.249" v="655" actId="1076"/>
          <ac:cxnSpMkLst>
            <pc:docMk/>
            <pc:sldMk cId="812485087" sldId="2147481221"/>
            <ac:cxnSpMk id="53" creationId="{EA73AE7C-E566-0282-5E9E-90B707907D5B}"/>
          </ac:cxnSpMkLst>
        </pc:cxnChg>
        <pc:cxnChg chg="add mod">
          <ac:chgData name="Emmanuel Gallis" userId="8c212c0b-ef34-405a-99b7-f23b1a01e564" providerId="ADAL" clId="{152A94F0-AA3E-4F04-9684-CA034CA1BF8F}" dt="2024-04-24T07:59:40.249" v="655" actId="1076"/>
          <ac:cxnSpMkLst>
            <pc:docMk/>
            <pc:sldMk cId="812485087" sldId="2147481221"/>
            <ac:cxnSpMk id="54" creationId="{6FDCB195-2F41-DE5A-F720-3F172439A599}"/>
          </ac:cxnSpMkLst>
        </pc:cxnChg>
        <pc:cxnChg chg="add mod">
          <ac:chgData name="Emmanuel Gallis" userId="8c212c0b-ef34-405a-99b7-f23b1a01e564" providerId="ADAL" clId="{152A94F0-AA3E-4F04-9684-CA034CA1BF8F}" dt="2024-04-24T07:59:40.249" v="655" actId="1076"/>
          <ac:cxnSpMkLst>
            <pc:docMk/>
            <pc:sldMk cId="812485087" sldId="2147481221"/>
            <ac:cxnSpMk id="63" creationId="{E0B236C6-3869-D718-0258-485CBA335C7C}"/>
          </ac:cxnSpMkLst>
        </pc:cxnChg>
        <pc:cxnChg chg="add mod">
          <ac:chgData name="Emmanuel Gallis" userId="8c212c0b-ef34-405a-99b7-f23b1a01e564" providerId="ADAL" clId="{152A94F0-AA3E-4F04-9684-CA034CA1BF8F}" dt="2024-04-24T07:59:40.249" v="655" actId="1076"/>
          <ac:cxnSpMkLst>
            <pc:docMk/>
            <pc:sldMk cId="812485087" sldId="2147481221"/>
            <ac:cxnSpMk id="66" creationId="{BD696C78-43E1-0EB9-D93F-D6C141B8BFA9}"/>
          </ac:cxnSpMkLst>
        </pc:cxnChg>
        <pc:cxnChg chg="add mod">
          <ac:chgData name="Emmanuel Gallis" userId="8c212c0b-ef34-405a-99b7-f23b1a01e564" providerId="ADAL" clId="{152A94F0-AA3E-4F04-9684-CA034CA1BF8F}" dt="2024-04-24T07:59:40.249" v="655" actId="1076"/>
          <ac:cxnSpMkLst>
            <pc:docMk/>
            <pc:sldMk cId="812485087" sldId="2147481221"/>
            <ac:cxnSpMk id="69" creationId="{E1FFF55C-6E53-3B08-6D18-F778C477D4F6}"/>
          </ac:cxnSpMkLst>
        </pc:cxnChg>
        <pc:cxnChg chg="add mod">
          <ac:chgData name="Emmanuel Gallis" userId="8c212c0b-ef34-405a-99b7-f23b1a01e564" providerId="ADAL" clId="{152A94F0-AA3E-4F04-9684-CA034CA1BF8F}" dt="2024-04-24T07:59:40.249" v="655" actId="1076"/>
          <ac:cxnSpMkLst>
            <pc:docMk/>
            <pc:sldMk cId="812485087" sldId="2147481221"/>
            <ac:cxnSpMk id="72" creationId="{32700B28-AC0D-05A7-6BDC-AD5965CB07C3}"/>
          </ac:cxnSpMkLst>
        </pc:cxnChg>
        <pc:cxnChg chg="add mod">
          <ac:chgData name="Emmanuel Gallis" userId="8c212c0b-ef34-405a-99b7-f23b1a01e564" providerId="ADAL" clId="{152A94F0-AA3E-4F04-9684-CA034CA1BF8F}" dt="2024-04-24T07:59:40.249" v="655" actId="1076"/>
          <ac:cxnSpMkLst>
            <pc:docMk/>
            <pc:sldMk cId="812485087" sldId="2147481221"/>
            <ac:cxnSpMk id="75" creationId="{FF67FB19-D597-BFCB-0BE3-C841C2FF3B63}"/>
          </ac:cxnSpMkLst>
        </pc:cxnChg>
        <pc:cxnChg chg="add del mod">
          <ac:chgData name="Emmanuel Gallis" userId="8c212c0b-ef34-405a-99b7-f23b1a01e564" providerId="ADAL" clId="{152A94F0-AA3E-4F04-9684-CA034CA1BF8F}" dt="2024-04-24T07:57:05.117" v="649" actId="478"/>
          <ac:cxnSpMkLst>
            <pc:docMk/>
            <pc:sldMk cId="812485087" sldId="2147481221"/>
            <ac:cxnSpMk id="85" creationId="{F8627D4A-42FC-1F0D-BC97-64A2F112CFD7}"/>
          </ac:cxnSpMkLst>
        </pc:cxnChg>
        <pc:cxnChg chg="add del mod">
          <ac:chgData name="Emmanuel Gallis" userId="8c212c0b-ef34-405a-99b7-f23b1a01e564" providerId="ADAL" clId="{152A94F0-AA3E-4F04-9684-CA034CA1BF8F}" dt="2024-04-24T07:57:06.851" v="650" actId="478"/>
          <ac:cxnSpMkLst>
            <pc:docMk/>
            <pc:sldMk cId="812485087" sldId="2147481221"/>
            <ac:cxnSpMk id="88" creationId="{3373243F-D89E-B8C8-28FA-EC961C7164B5}"/>
          </ac:cxnSpMkLst>
        </pc:cxnChg>
        <pc:cxnChg chg="add del mod">
          <ac:chgData name="Emmanuel Gallis" userId="8c212c0b-ef34-405a-99b7-f23b1a01e564" providerId="ADAL" clId="{152A94F0-AA3E-4F04-9684-CA034CA1BF8F}" dt="2024-04-24T07:57:07.754" v="651" actId="478"/>
          <ac:cxnSpMkLst>
            <pc:docMk/>
            <pc:sldMk cId="812485087" sldId="2147481221"/>
            <ac:cxnSpMk id="91" creationId="{495CBC4C-84AA-DB6F-E957-A6F4ACF12410}"/>
          </ac:cxnSpMkLst>
        </pc:cxnChg>
        <pc:cxnChg chg="add del mod">
          <ac:chgData name="Emmanuel Gallis" userId="8c212c0b-ef34-405a-99b7-f23b1a01e564" providerId="ADAL" clId="{152A94F0-AA3E-4F04-9684-CA034CA1BF8F}" dt="2024-04-24T07:57:10.442" v="654" actId="478"/>
          <ac:cxnSpMkLst>
            <pc:docMk/>
            <pc:sldMk cId="812485087" sldId="2147481221"/>
            <ac:cxnSpMk id="94" creationId="{211EA0BB-2FB5-5004-4B3D-F50B0A2507D2}"/>
          </ac:cxnSpMkLst>
        </pc:cxnChg>
        <pc:cxnChg chg="add del mod">
          <ac:chgData name="Emmanuel Gallis" userId="8c212c0b-ef34-405a-99b7-f23b1a01e564" providerId="ADAL" clId="{152A94F0-AA3E-4F04-9684-CA034CA1BF8F}" dt="2024-04-24T07:57:08.465" v="652" actId="478"/>
          <ac:cxnSpMkLst>
            <pc:docMk/>
            <pc:sldMk cId="812485087" sldId="2147481221"/>
            <ac:cxnSpMk id="108" creationId="{9A53C917-1572-8FA3-3648-96F3DD6E719D}"/>
          </ac:cxnSpMkLst>
        </pc:cxnChg>
        <pc:cxnChg chg="add del mod">
          <ac:chgData name="Emmanuel Gallis" userId="8c212c0b-ef34-405a-99b7-f23b1a01e564" providerId="ADAL" clId="{152A94F0-AA3E-4F04-9684-CA034CA1BF8F}" dt="2024-04-24T07:57:09.205" v="653" actId="478"/>
          <ac:cxnSpMkLst>
            <pc:docMk/>
            <pc:sldMk cId="812485087" sldId="2147481221"/>
            <ac:cxnSpMk id="111" creationId="{3FDF2177-C51A-EA37-1B09-C0B851B4C96A}"/>
          </ac:cxnSpMkLst>
        </pc:cxnChg>
      </pc:sldChg>
      <pc:sldChg chg="addSp delSp modSp add mod delAnim modAnim chgLayout">
        <pc:chgData name="Emmanuel Gallis" userId="8c212c0b-ef34-405a-99b7-f23b1a01e564" providerId="ADAL" clId="{152A94F0-AA3E-4F04-9684-CA034CA1BF8F}" dt="2024-04-24T08:38:10.515" v="1050"/>
        <pc:sldMkLst>
          <pc:docMk/>
          <pc:sldMk cId="1402177130" sldId="2147481222"/>
        </pc:sldMkLst>
        <pc:spChg chg="mod ord">
          <ac:chgData name="Emmanuel Gallis" userId="8c212c0b-ef34-405a-99b7-f23b1a01e564" providerId="ADAL" clId="{152A94F0-AA3E-4F04-9684-CA034CA1BF8F}" dt="2024-04-24T08:07:32.973" v="753" actId="6264"/>
          <ac:spMkLst>
            <pc:docMk/>
            <pc:sldMk cId="1402177130" sldId="2147481222"/>
            <ac:spMk id="2" creationId="{E7818273-3196-38AB-DCEE-2EBB2A4C62C7}"/>
          </ac:spMkLst>
        </pc:spChg>
        <pc:spChg chg="mod ord">
          <ac:chgData name="Emmanuel Gallis" userId="8c212c0b-ef34-405a-99b7-f23b1a01e564" providerId="ADAL" clId="{152A94F0-AA3E-4F04-9684-CA034CA1BF8F}" dt="2024-04-24T08:09:41.218" v="827" actId="14100"/>
          <ac:spMkLst>
            <pc:docMk/>
            <pc:sldMk cId="1402177130" sldId="2147481222"/>
            <ac:spMk id="3" creationId="{48AEBEAE-F498-FAA6-D1CD-2C6C6BC9C1B8}"/>
          </ac:spMkLst>
        </pc:spChg>
        <pc:spChg chg="del">
          <ac:chgData name="Emmanuel Gallis" userId="8c212c0b-ef34-405a-99b7-f23b1a01e564" providerId="ADAL" clId="{152A94F0-AA3E-4F04-9684-CA034CA1BF8F}" dt="2024-04-24T08:07:27.164" v="751" actId="478"/>
          <ac:spMkLst>
            <pc:docMk/>
            <pc:sldMk cId="1402177130" sldId="2147481222"/>
            <ac:spMk id="4" creationId="{06B92F3E-12B9-DEB1-C6A7-FE532D0F6525}"/>
          </ac:spMkLst>
        </pc:spChg>
        <pc:spChg chg="del">
          <ac:chgData name="Emmanuel Gallis" userId="8c212c0b-ef34-405a-99b7-f23b1a01e564" providerId="ADAL" clId="{152A94F0-AA3E-4F04-9684-CA034CA1BF8F}" dt="2024-04-24T08:07:29.406" v="752" actId="478"/>
          <ac:spMkLst>
            <pc:docMk/>
            <pc:sldMk cId="1402177130" sldId="2147481222"/>
            <ac:spMk id="5" creationId="{079138FF-249D-A403-4E37-074BFB6D0727}"/>
          </ac:spMkLst>
        </pc:spChg>
        <pc:spChg chg="del">
          <ac:chgData name="Emmanuel Gallis" userId="8c212c0b-ef34-405a-99b7-f23b1a01e564" providerId="ADAL" clId="{152A94F0-AA3E-4F04-9684-CA034CA1BF8F}" dt="2024-04-24T08:07:27.164" v="751" actId="478"/>
          <ac:spMkLst>
            <pc:docMk/>
            <pc:sldMk cId="1402177130" sldId="2147481222"/>
            <ac:spMk id="6" creationId="{7D2697E2-9541-FA9A-1C41-E4420F2E6369}"/>
          </ac:spMkLst>
        </pc:spChg>
        <pc:spChg chg="del">
          <ac:chgData name="Emmanuel Gallis" userId="8c212c0b-ef34-405a-99b7-f23b1a01e564" providerId="ADAL" clId="{152A94F0-AA3E-4F04-9684-CA034CA1BF8F}" dt="2024-04-24T08:07:27.164" v="751" actId="478"/>
          <ac:spMkLst>
            <pc:docMk/>
            <pc:sldMk cId="1402177130" sldId="2147481222"/>
            <ac:spMk id="7" creationId="{6953E9D6-A0AA-3BEF-60D0-74A8453BDC3F}"/>
          </ac:spMkLst>
        </pc:spChg>
        <pc:spChg chg="del">
          <ac:chgData name="Emmanuel Gallis" userId="8c212c0b-ef34-405a-99b7-f23b1a01e564" providerId="ADAL" clId="{152A94F0-AA3E-4F04-9684-CA034CA1BF8F}" dt="2024-04-24T08:07:27.164" v="751" actId="478"/>
          <ac:spMkLst>
            <pc:docMk/>
            <pc:sldMk cId="1402177130" sldId="2147481222"/>
            <ac:spMk id="8" creationId="{162F4FF8-9D44-2B8A-1224-44C2E3842C5A}"/>
          </ac:spMkLst>
        </pc:spChg>
        <pc:spChg chg="del">
          <ac:chgData name="Emmanuel Gallis" userId="8c212c0b-ef34-405a-99b7-f23b1a01e564" providerId="ADAL" clId="{152A94F0-AA3E-4F04-9684-CA034CA1BF8F}" dt="2024-04-24T08:07:27.164" v="751" actId="478"/>
          <ac:spMkLst>
            <pc:docMk/>
            <pc:sldMk cId="1402177130" sldId="2147481222"/>
            <ac:spMk id="9" creationId="{A548C95D-25A3-71A9-C6A0-55631AA82D0C}"/>
          </ac:spMkLst>
        </pc:spChg>
        <pc:spChg chg="del">
          <ac:chgData name="Emmanuel Gallis" userId="8c212c0b-ef34-405a-99b7-f23b1a01e564" providerId="ADAL" clId="{152A94F0-AA3E-4F04-9684-CA034CA1BF8F}" dt="2024-04-24T08:07:27.164" v="751" actId="478"/>
          <ac:spMkLst>
            <pc:docMk/>
            <pc:sldMk cId="1402177130" sldId="2147481222"/>
            <ac:spMk id="10" creationId="{54E8F866-933A-0CCB-B344-792EEE348AE5}"/>
          </ac:spMkLst>
        </pc:spChg>
        <pc:spChg chg="del">
          <ac:chgData name="Emmanuel Gallis" userId="8c212c0b-ef34-405a-99b7-f23b1a01e564" providerId="ADAL" clId="{152A94F0-AA3E-4F04-9684-CA034CA1BF8F}" dt="2024-04-24T08:07:27.164" v="751" actId="478"/>
          <ac:spMkLst>
            <pc:docMk/>
            <pc:sldMk cId="1402177130" sldId="2147481222"/>
            <ac:spMk id="11" creationId="{8EEB7220-B4CD-6D3D-3C0C-D766424E0F32}"/>
          </ac:spMkLst>
        </pc:spChg>
        <pc:spChg chg="del">
          <ac:chgData name="Emmanuel Gallis" userId="8c212c0b-ef34-405a-99b7-f23b1a01e564" providerId="ADAL" clId="{152A94F0-AA3E-4F04-9684-CA034CA1BF8F}" dt="2024-04-24T08:07:27.164" v="751" actId="478"/>
          <ac:spMkLst>
            <pc:docMk/>
            <pc:sldMk cId="1402177130" sldId="2147481222"/>
            <ac:spMk id="12" creationId="{004206E4-3683-F249-8196-5B3CBAFAC015}"/>
          </ac:spMkLst>
        </pc:spChg>
        <pc:spChg chg="del">
          <ac:chgData name="Emmanuel Gallis" userId="8c212c0b-ef34-405a-99b7-f23b1a01e564" providerId="ADAL" clId="{152A94F0-AA3E-4F04-9684-CA034CA1BF8F}" dt="2024-04-24T08:07:27.164" v="751" actId="478"/>
          <ac:spMkLst>
            <pc:docMk/>
            <pc:sldMk cId="1402177130" sldId="2147481222"/>
            <ac:spMk id="13" creationId="{A47F01FA-93B6-D05C-2277-1CA28441F96C}"/>
          </ac:spMkLst>
        </pc:spChg>
        <pc:spChg chg="del">
          <ac:chgData name="Emmanuel Gallis" userId="8c212c0b-ef34-405a-99b7-f23b1a01e564" providerId="ADAL" clId="{152A94F0-AA3E-4F04-9684-CA034CA1BF8F}" dt="2024-04-24T08:07:27.164" v="751" actId="478"/>
          <ac:spMkLst>
            <pc:docMk/>
            <pc:sldMk cId="1402177130" sldId="2147481222"/>
            <ac:spMk id="14" creationId="{13475521-B4DB-2A9D-7382-8D8ADE428782}"/>
          </ac:spMkLst>
        </pc:spChg>
        <pc:spChg chg="del">
          <ac:chgData name="Emmanuel Gallis" userId="8c212c0b-ef34-405a-99b7-f23b1a01e564" providerId="ADAL" clId="{152A94F0-AA3E-4F04-9684-CA034CA1BF8F}" dt="2024-04-24T08:07:27.164" v="751" actId="478"/>
          <ac:spMkLst>
            <pc:docMk/>
            <pc:sldMk cId="1402177130" sldId="2147481222"/>
            <ac:spMk id="15" creationId="{0243D727-25F7-6AC8-5DE4-E4D55F62BAB7}"/>
          </ac:spMkLst>
        </pc:spChg>
        <pc:spChg chg="del">
          <ac:chgData name="Emmanuel Gallis" userId="8c212c0b-ef34-405a-99b7-f23b1a01e564" providerId="ADAL" clId="{152A94F0-AA3E-4F04-9684-CA034CA1BF8F}" dt="2024-04-24T08:07:27.164" v="751" actId="478"/>
          <ac:spMkLst>
            <pc:docMk/>
            <pc:sldMk cId="1402177130" sldId="2147481222"/>
            <ac:spMk id="16" creationId="{2CED5C46-5CEB-3816-B285-2D8E13377633}"/>
          </ac:spMkLst>
        </pc:spChg>
        <pc:spChg chg="del">
          <ac:chgData name="Emmanuel Gallis" userId="8c212c0b-ef34-405a-99b7-f23b1a01e564" providerId="ADAL" clId="{152A94F0-AA3E-4F04-9684-CA034CA1BF8F}" dt="2024-04-24T08:07:27.164" v="751" actId="478"/>
          <ac:spMkLst>
            <pc:docMk/>
            <pc:sldMk cId="1402177130" sldId="2147481222"/>
            <ac:spMk id="17" creationId="{3DF87DE6-D28E-BFAE-4C9D-DEFA1C4DCB30}"/>
          </ac:spMkLst>
        </pc:spChg>
        <pc:spChg chg="del">
          <ac:chgData name="Emmanuel Gallis" userId="8c212c0b-ef34-405a-99b7-f23b1a01e564" providerId="ADAL" clId="{152A94F0-AA3E-4F04-9684-CA034CA1BF8F}" dt="2024-04-24T08:07:27.164" v="751" actId="478"/>
          <ac:spMkLst>
            <pc:docMk/>
            <pc:sldMk cId="1402177130" sldId="2147481222"/>
            <ac:spMk id="18" creationId="{4208BB73-E693-F922-5F71-82EB80FE8E6A}"/>
          </ac:spMkLst>
        </pc:spChg>
        <pc:spChg chg="del">
          <ac:chgData name="Emmanuel Gallis" userId="8c212c0b-ef34-405a-99b7-f23b1a01e564" providerId="ADAL" clId="{152A94F0-AA3E-4F04-9684-CA034CA1BF8F}" dt="2024-04-24T08:07:27.164" v="751" actId="478"/>
          <ac:spMkLst>
            <pc:docMk/>
            <pc:sldMk cId="1402177130" sldId="2147481222"/>
            <ac:spMk id="19" creationId="{5B13597A-9691-F72C-764E-1EDD8C5B9441}"/>
          </ac:spMkLst>
        </pc:spChg>
        <pc:spChg chg="del">
          <ac:chgData name="Emmanuel Gallis" userId="8c212c0b-ef34-405a-99b7-f23b1a01e564" providerId="ADAL" clId="{152A94F0-AA3E-4F04-9684-CA034CA1BF8F}" dt="2024-04-24T08:07:27.164" v="751" actId="478"/>
          <ac:spMkLst>
            <pc:docMk/>
            <pc:sldMk cId="1402177130" sldId="2147481222"/>
            <ac:spMk id="20" creationId="{FD62CE80-883D-5B55-E41A-B4F9D262CF12}"/>
          </ac:spMkLst>
        </pc:spChg>
        <pc:spChg chg="del">
          <ac:chgData name="Emmanuel Gallis" userId="8c212c0b-ef34-405a-99b7-f23b1a01e564" providerId="ADAL" clId="{152A94F0-AA3E-4F04-9684-CA034CA1BF8F}" dt="2024-04-24T08:07:27.164" v="751" actId="478"/>
          <ac:spMkLst>
            <pc:docMk/>
            <pc:sldMk cId="1402177130" sldId="2147481222"/>
            <ac:spMk id="21" creationId="{54A9E7B9-8504-1446-2090-2F70D72A3D97}"/>
          </ac:spMkLst>
        </pc:spChg>
        <pc:spChg chg="del">
          <ac:chgData name="Emmanuel Gallis" userId="8c212c0b-ef34-405a-99b7-f23b1a01e564" providerId="ADAL" clId="{152A94F0-AA3E-4F04-9684-CA034CA1BF8F}" dt="2024-04-24T08:07:27.164" v="751" actId="478"/>
          <ac:spMkLst>
            <pc:docMk/>
            <pc:sldMk cId="1402177130" sldId="2147481222"/>
            <ac:spMk id="22" creationId="{2649D624-6C93-464F-A16A-BA1AD1999FA0}"/>
          </ac:spMkLst>
        </pc:spChg>
        <pc:spChg chg="add del mod">
          <ac:chgData name="Emmanuel Gallis" userId="8c212c0b-ef34-405a-99b7-f23b1a01e564" providerId="ADAL" clId="{152A94F0-AA3E-4F04-9684-CA034CA1BF8F}" dt="2024-04-24T08:07:32.973" v="753" actId="6264"/>
          <ac:spMkLst>
            <pc:docMk/>
            <pc:sldMk cId="1402177130" sldId="2147481222"/>
            <ac:spMk id="23" creationId="{3B5890E6-C2C2-E1D6-95A3-33570B3CFC9A}"/>
          </ac:spMkLst>
        </pc:spChg>
        <pc:spChg chg="add del mod">
          <ac:chgData name="Emmanuel Gallis" userId="8c212c0b-ef34-405a-99b7-f23b1a01e564" providerId="ADAL" clId="{152A94F0-AA3E-4F04-9684-CA034CA1BF8F}" dt="2024-04-24T08:07:32.973" v="753" actId="6264"/>
          <ac:spMkLst>
            <pc:docMk/>
            <pc:sldMk cId="1402177130" sldId="2147481222"/>
            <ac:spMk id="24" creationId="{C0233EFA-007C-7D37-F9D1-6057BC014758}"/>
          </ac:spMkLst>
        </pc:spChg>
        <pc:spChg chg="del">
          <ac:chgData name="Emmanuel Gallis" userId="8c212c0b-ef34-405a-99b7-f23b1a01e564" providerId="ADAL" clId="{152A94F0-AA3E-4F04-9684-CA034CA1BF8F}" dt="2024-04-24T08:07:27.164" v="751" actId="478"/>
          <ac:spMkLst>
            <pc:docMk/>
            <pc:sldMk cId="1402177130" sldId="2147481222"/>
            <ac:spMk id="27" creationId="{79FC26E9-9478-B2B6-186A-B12B076251CE}"/>
          </ac:spMkLst>
        </pc:spChg>
        <pc:spChg chg="del">
          <ac:chgData name="Emmanuel Gallis" userId="8c212c0b-ef34-405a-99b7-f23b1a01e564" providerId="ADAL" clId="{152A94F0-AA3E-4F04-9684-CA034CA1BF8F}" dt="2024-04-24T08:07:27.164" v="751" actId="478"/>
          <ac:spMkLst>
            <pc:docMk/>
            <pc:sldMk cId="1402177130" sldId="2147481222"/>
            <ac:spMk id="28" creationId="{E4581651-516B-66E4-6EB0-1F5E4174516F}"/>
          </ac:spMkLst>
        </pc:spChg>
        <pc:spChg chg="del">
          <ac:chgData name="Emmanuel Gallis" userId="8c212c0b-ef34-405a-99b7-f23b1a01e564" providerId="ADAL" clId="{152A94F0-AA3E-4F04-9684-CA034CA1BF8F}" dt="2024-04-24T08:07:27.164" v="751" actId="478"/>
          <ac:spMkLst>
            <pc:docMk/>
            <pc:sldMk cId="1402177130" sldId="2147481222"/>
            <ac:spMk id="29" creationId="{8CDBA44B-07F2-73E8-24E1-2A3526CA1A28}"/>
          </ac:spMkLst>
        </pc:spChg>
        <pc:spChg chg="del">
          <ac:chgData name="Emmanuel Gallis" userId="8c212c0b-ef34-405a-99b7-f23b1a01e564" providerId="ADAL" clId="{152A94F0-AA3E-4F04-9684-CA034CA1BF8F}" dt="2024-04-24T08:07:27.164" v="751" actId="478"/>
          <ac:spMkLst>
            <pc:docMk/>
            <pc:sldMk cId="1402177130" sldId="2147481222"/>
            <ac:spMk id="30" creationId="{DD50654D-1331-F7D9-C57C-71544C78B5E2}"/>
          </ac:spMkLst>
        </pc:spChg>
        <pc:spChg chg="del">
          <ac:chgData name="Emmanuel Gallis" userId="8c212c0b-ef34-405a-99b7-f23b1a01e564" providerId="ADAL" clId="{152A94F0-AA3E-4F04-9684-CA034CA1BF8F}" dt="2024-04-24T08:07:27.164" v="751" actId="478"/>
          <ac:spMkLst>
            <pc:docMk/>
            <pc:sldMk cId="1402177130" sldId="2147481222"/>
            <ac:spMk id="31" creationId="{B9F0F25F-1A46-F804-FD02-494D8A6C49CB}"/>
          </ac:spMkLst>
        </pc:spChg>
        <pc:spChg chg="del">
          <ac:chgData name="Emmanuel Gallis" userId="8c212c0b-ef34-405a-99b7-f23b1a01e564" providerId="ADAL" clId="{152A94F0-AA3E-4F04-9684-CA034CA1BF8F}" dt="2024-04-24T08:07:27.164" v="751" actId="478"/>
          <ac:spMkLst>
            <pc:docMk/>
            <pc:sldMk cId="1402177130" sldId="2147481222"/>
            <ac:spMk id="32" creationId="{F3A95EDA-B46F-561C-0E39-3AC9F59D8DC8}"/>
          </ac:spMkLst>
        </pc:spChg>
        <pc:spChg chg="del">
          <ac:chgData name="Emmanuel Gallis" userId="8c212c0b-ef34-405a-99b7-f23b1a01e564" providerId="ADAL" clId="{152A94F0-AA3E-4F04-9684-CA034CA1BF8F}" dt="2024-04-24T08:07:27.164" v="751" actId="478"/>
          <ac:spMkLst>
            <pc:docMk/>
            <pc:sldMk cId="1402177130" sldId="2147481222"/>
            <ac:spMk id="33" creationId="{04D8432C-F2B2-D0CE-5AE7-E746072B5AFD}"/>
          </ac:spMkLst>
        </pc:spChg>
        <pc:spChg chg="del">
          <ac:chgData name="Emmanuel Gallis" userId="8c212c0b-ef34-405a-99b7-f23b1a01e564" providerId="ADAL" clId="{152A94F0-AA3E-4F04-9684-CA034CA1BF8F}" dt="2024-04-24T08:07:27.164" v="751" actId="478"/>
          <ac:spMkLst>
            <pc:docMk/>
            <pc:sldMk cId="1402177130" sldId="2147481222"/>
            <ac:spMk id="34" creationId="{78C82F90-F0AC-DCDC-8900-41823964392E}"/>
          </ac:spMkLst>
        </pc:spChg>
        <pc:spChg chg="del">
          <ac:chgData name="Emmanuel Gallis" userId="8c212c0b-ef34-405a-99b7-f23b1a01e564" providerId="ADAL" clId="{152A94F0-AA3E-4F04-9684-CA034CA1BF8F}" dt="2024-04-24T08:07:27.164" v="751" actId="478"/>
          <ac:spMkLst>
            <pc:docMk/>
            <pc:sldMk cId="1402177130" sldId="2147481222"/>
            <ac:spMk id="35" creationId="{1409B84D-6981-7BC3-CA43-8E25D83890C7}"/>
          </ac:spMkLst>
        </pc:spChg>
        <pc:spChg chg="del">
          <ac:chgData name="Emmanuel Gallis" userId="8c212c0b-ef34-405a-99b7-f23b1a01e564" providerId="ADAL" clId="{152A94F0-AA3E-4F04-9684-CA034CA1BF8F}" dt="2024-04-24T08:07:27.164" v="751" actId="478"/>
          <ac:spMkLst>
            <pc:docMk/>
            <pc:sldMk cId="1402177130" sldId="2147481222"/>
            <ac:spMk id="36" creationId="{419692CD-2513-A779-2B1A-3371EE7DBC05}"/>
          </ac:spMkLst>
        </pc:spChg>
        <pc:spChg chg="del">
          <ac:chgData name="Emmanuel Gallis" userId="8c212c0b-ef34-405a-99b7-f23b1a01e564" providerId="ADAL" clId="{152A94F0-AA3E-4F04-9684-CA034CA1BF8F}" dt="2024-04-24T08:07:27.164" v="751" actId="478"/>
          <ac:spMkLst>
            <pc:docMk/>
            <pc:sldMk cId="1402177130" sldId="2147481222"/>
            <ac:spMk id="37" creationId="{C06AAB61-876E-4374-FE4D-C24D44A41032}"/>
          </ac:spMkLst>
        </pc:spChg>
        <pc:spChg chg="del">
          <ac:chgData name="Emmanuel Gallis" userId="8c212c0b-ef34-405a-99b7-f23b1a01e564" providerId="ADAL" clId="{152A94F0-AA3E-4F04-9684-CA034CA1BF8F}" dt="2024-04-24T08:07:27.164" v="751" actId="478"/>
          <ac:spMkLst>
            <pc:docMk/>
            <pc:sldMk cId="1402177130" sldId="2147481222"/>
            <ac:spMk id="38" creationId="{4AA2F983-9412-5617-DD27-6FCB7818337C}"/>
          </ac:spMkLst>
        </pc:spChg>
        <pc:spChg chg="del">
          <ac:chgData name="Emmanuel Gallis" userId="8c212c0b-ef34-405a-99b7-f23b1a01e564" providerId="ADAL" clId="{152A94F0-AA3E-4F04-9684-CA034CA1BF8F}" dt="2024-04-24T08:07:27.164" v="751" actId="478"/>
          <ac:spMkLst>
            <pc:docMk/>
            <pc:sldMk cId="1402177130" sldId="2147481222"/>
            <ac:spMk id="39" creationId="{DF1B344A-4D3A-F579-8D2A-2DCF9098A4AF}"/>
          </ac:spMkLst>
        </pc:spChg>
        <pc:spChg chg="del">
          <ac:chgData name="Emmanuel Gallis" userId="8c212c0b-ef34-405a-99b7-f23b1a01e564" providerId="ADAL" clId="{152A94F0-AA3E-4F04-9684-CA034CA1BF8F}" dt="2024-04-24T08:07:27.164" v="751" actId="478"/>
          <ac:spMkLst>
            <pc:docMk/>
            <pc:sldMk cId="1402177130" sldId="2147481222"/>
            <ac:spMk id="40" creationId="{D66D8AF9-E026-F84F-0191-2364614BF7D9}"/>
          </ac:spMkLst>
        </pc:spChg>
        <pc:spChg chg="del">
          <ac:chgData name="Emmanuel Gallis" userId="8c212c0b-ef34-405a-99b7-f23b1a01e564" providerId="ADAL" clId="{152A94F0-AA3E-4F04-9684-CA034CA1BF8F}" dt="2024-04-24T08:07:27.164" v="751" actId="478"/>
          <ac:spMkLst>
            <pc:docMk/>
            <pc:sldMk cId="1402177130" sldId="2147481222"/>
            <ac:spMk id="41" creationId="{D0318430-E5BA-8887-3B0F-DC7E06A7E952}"/>
          </ac:spMkLst>
        </pc:spChg>
        <pc:spChg chg="del">
          <ac:chgData name="Emmanuel Gallis" userId="8c212c0b-ef34-405a-99b7-f23b1a01e564" providerId="ADAL" clId="{152A94F0-AA3E-4F04-9684-CA034CA1BF8F}" dt="2024-04-24T08:07:27.164" v="751" actId="478"/>
          <ac:spMkLst>
            <pc:docMk/>
            <pc:sldMk cId="1402177130" sldId="2147481222"/>
            <ac:spMk id="42" creationId="{8C80FDC6-300E-2A6C-42AC-3A14A481CBF0}"/>
          </ac:spMkLst>
        </pc:spChg>
        <pc:spChg chg="del">
          <ac:chgData name="Emmanuel Gallis" userId="8c212c0b-ef34-405a-99b7-f23b1a01e564" providerId="ADAL" clId="{152A94F0-AA3E-4F04-9684-CA034CA1BF8F}" dt="2024-04-24T08:07:27.164" v="751" actId="478"/>
          <ac:spMkLst>
            <pc:docMk/>
            <pc:sldMk cId="1402177130" sldId="2147481222"/>
            <ac:spMk id="43" creationId="{CCC6DCFC-A5F1-B9A4-C156-363827F503E3}"/>
          </ac:spMkLst>
        </pc:spChg>
        <pc:spChg chg="del">
          <ac:chgData name="Emmanuel Gallis" userId="8c212c0b-ef34-405a-99b7-f23b1a01e564" providerId="ADAL" clId="{152A94F0-AA3E-4F04-9684-CA034CA1BF8F}" dt="2024-04-24T08:07:27.164" v="751" actId="478"/>
          <ac:spMkLst>
            <pc:docMk/>
            <pc:sldMk cId="1402177130" sldId="2147481222"/>
            <ac:spMk id="47" creationId="{F9834E00-2F67-6A79-1612-071B15445015}"/>
          </ac:spMkLst>
        </pc:spChg>
        <pc:spChg chg="del">
          <ac:chgData name="Emmanuel Gallis" userId="8c212c0b-ef34-405a-99b7-f23b1a01e564" providerId="ADAL" clId="{152A94F0-AA3E-4F04-9684-CA034CA1BF8F}" dt="2024-04-24T08:07:27.164" v="751" actId="478"/>
          <ac:spMkLst>
            <pc:docMk/>
            <pc:sldMk cId="1402177130" sldId="2147481222"/>
            <ac:spMk id="51" creationId="{C9D3CB6B-FE49-162C-A7F6-81198AD9262D}"/>
          </ac:spMkLst>
        </pc:spChg>
        <pc:spChg chg="add mod">
          <ac:chgData name="Emmanuel Gallis" userId="8c212c0b-ef34-405a-99b7-f23b1a01e564" providerId="ADAL" clId="{152A94F0-AA3E-4F04-9684-CA034CA1BF8F}" dt="2024-04-24T08:18:57.567" v="978" actId="1076"/>
          <ac:spMkLst>
            <pc:docMk/>
            <pc:sldMk cId="1402177130" sldId="2147481222"/>
            <ac:spMk id="59" creationId="{F4AFA052-35BD-CF38-2214-576FFC73037A}"/>
          </ac:spMkLst>
        </pc:spChg>
        <pc:spChg chg="add mod">
          <ac:chgData name="Emmanuel Gallis" userId="8c212c0b-ef34-405a-99b7-f23b1a01e564" providerId="ADAL" clId="{152A94F0-AA3E-4F04-9684-CA034CA1BF8F}" dt="2024-04-24T08:19:48.411" v="1001" actId="1076"/>
          <ac:spMkLst>
            <pc:docMk/>
            <pc:sldMk cId="1402177130" sldId="2147481222"/>
            <ac:spMk id="64" creationId="{702A6CB5-9DEB-BB16-3082-F7B35AF3F2A6}"/>
          </ac:spMkLst>
        </pc:spChg>
        <pc:spChg chg="add mod">
          <ac:chgData name="Emmanuel Gallis" userId="8c212c0b-ef34-405a-99b7-f23b1a01e564" providerId="ADAL" clId="{152A94F0-AA3E-4F04-9684-CA034CA1BF8F}" dt="2024-04-24T08:22:46.111" v="1042" actId="20577"/>
          <ac:spMkLst>
            <pc:docMk/>
            <pc:sldMk cId="1402177130" sldId="2147481222"/>
            <ac:spMk id="65" creationId="{7BD4979C-7B98-B026-3BDC-A4CA21974AA2}"/>
          </ac:spMkLst>
        </pc:spChg>
        <pc:spChg chg="del">
          <ac:chgData name="Emmanuel Gallis" userId="8c212c0b-ef34-405a-99b7-f23b1a01e564" providerId="ADAL" clId="{152A94F0-AA3E-4F04-9684-CA034CA1BF8F}" dt="2024-04-24T08:07:27.164" v="751" actId="478"/>
          <ac:spMkLst>
            <pc:docMk/>
            <pc:sldMk cId="1402177130" sldId="2147481222"/>
            <ac:spMk id="128" creationId="{B4C2297E-84A3-F62A-863C-22AB00D41697}"/>
          </ac:spMkLst>
        </pc:spChg>
        <pc:graphicFrameChg chg="add mod modGraphic">
          <ac:chgData name="Emmanuel Gallis" userId="8c212c0b-ef34-405a-99b7-f23b1a01e564" providerId="ADAL" clId="{152A94F0-AA3E-4F04-9684-CA034CA1BF8F}" dt="2024-04-24T08:38:10.515" v="1050"/>
          <ac:graphicFrameMkLst>
            <pc:docMk/>
            <pc:sldMk cId="1402177130" sldId="2147481222"/>
            <ac:graphicFrameMk id="25" creationId="{5B07B803-20DE-149E-8743-3F2A556CF640}"/>
          </ac:graphicFrameMkLst>
        </pc:graphicFrameChg>
        <pc:cxnChg chg="del mod">
          <ac:chgData name="Emmanuel Gallis" userId="8c212c0b-ef34-405a-99b7-f23b1a01e564" providerId="ADAL" clId="{152A94F0-AA3E-4F04-9684-CA034CA1BF8F}" dt="2024-04-24T08:07:27.164" v="751" actId="478"/>
          <ac:cxnSpMkLst>
            <pc:docMk/>
            <pc:sldMk cId="1402177130" sldId="2147481222"/>
            <ac:cxnSpMk id="26" creationId="{6F87527C-54F4-9D1F-D469-2B290636A91B}"/>
          </ac:cxnSpMkLst>
        </pc:cxnChg>
        <pc:cxnChg chg="del">
          <ac:chgData name="Emmanuel Gallis" userId="8c212c0b-ef34-405a-99b7-f23b1a01e564" providerId="ADAL" clId="{152A94F0-AA3E-4F04-9684-CA034CA1BF8F}" dt="2024-04-24T08:07:27.164" v="751" actId="478"/>
          <ac:cxnSpMkLst>
            <pc:docMk/>
            <pc:sldMk cId="1402177130" sldId="2147481222"/>
            <ac:cxnSpMk id="44" creationId="{7DDF528C-D844-83B2-FA0A-49D1BE63F255}"/>
          </ac:cxnSpMkLst>
        </pc:cxnChg>
        <pc:cxnChg chg="del">
          <ac:chgData name="Emmanuel Gallis" userId="8c212c0b-ef34-405a-99b7-f23b1a01e564" providerId="ADAL" clId="{152A94F0-AA3E-4F04-9684-CA034CA1BF8F}" dt="2024-04-24T08:07:27.164" v="751" actId="478"/>
          <ac:cxnSpMkLst>
            <pc:docMk/>
            <pc:sldMk cId="1402177130" sldId="2147481222"/>
            <ac:cxnSpMk id="45" creationId="{06C95D20-45C3-824F-E803-E624C6D0F0C8}"/>
          </ac:cxnSpMkLst>
        </pc:cxnChg>
        <pc:cxnChg chg="del">
          <ac:chgData name="Emmanuel Gallis" userId="8c212c0b-ef34-405a-99b7-f23b1a01e564" providerId="ADAL" clId="{152A94F0-AA3E-4F04-9684-CA034CA1BF8F}" dt="2024-04-24T08:07:27.164" v="751" actId="478"/>
          <ac:cxnSpMkLst>
            <pc:docMk/>
            <pc:sldMk cId="1402177130" sldId="2147481222"/>
            <ac:cxnSpMk id="48" creationId="{07052A7E-0BAE-BF78-8B40-FA3481033137}"/>
          </ac:cxnSpMkLst>
        </pc:cxnChg>
        <pc:cxnChg chg="del">
          <ac:chgData name="Emmanuel Gallis" userId="8c212c0b-ef34-405a-99b7-f23b1a01e564" providerId="ADAL" clId="{152A94F0-AA3E-4F04-9684-CA034CA1BF8F}" dt="2024-04-24T08:07:27.164" v="751" actId="478"/>
          <ac:cxnSpMkLst>
            <pc:docMk/>
            <pc:sldMk cId="1402177130" sldId="2147481222"/>
            <ac:cxnSpMk id="49" creationId="{15B2DBE9-F360-72DB-CA49-4DBD5DACE251}"/>
          </ac:cxnSpMkLst>
        </pc:cxnChg>
        <pc:cxnChg chg="del">
          <ac:chgData name="Emmanuel Gallis" userId="8c212c0b-ef34-405a-99b7-f23b1a01e564" providerId="ADAL" clId="{152A94F0-AA3E-4F04-9684-CA034CA1BF8F}" dt="2024-04-24T08:07:27.164" v="751" actId="478"/>
          <ac:cxnSpMkLst>
            <pc:docMk/>
            <pc:sldMk cId="1402177130" sldId="2147481222"/>
            <ac:cxnSpMk id="50" creationId="{5EAB8C4F-ADD0-969E-2C6C-923F83717837}"/>
          </ac:cxnSpMkLst>
        </pc:cxnChg>
        <pc:cxnChg chg="add mod">
          <ac:chgData name="Emmanuel Gallis" userId="8c212c0b-ef34-405a-99b7-f23b1a01e564" providerId="ADAL" clId="{152A94F0-AA3E-4F04-9684-CA034CA1BF8F}" dt="2024-04-24T08:18:30.189" v="965" actId="1582"/>
          <ac:cxnSpMkLst>
            <pc:docMk/>
            <pc:sldMk cId="1402177130" sldId="2147481222"/>
            <ac:cxnSpMk id="52" creationId="{10BAA785-7DC8-442F-B2D4-E8EF764A41E2}"/>
          </ac:cxnSpMkLst>
        </pc:cxnChg>
        <pc:cxnChg chg="del mod">
          <ac:chgData name="Emmanuel Gallis" userId="8c212c0b-ef34-405a-99b7-f23b1a01e564" providerId="ADAL" clId="{152A94F0-AA3E-4F04-9684-CA034CA1BF8F}" dt="2024-04-24T08:07:27.164" v="751" actId="478"/>
          <ac:cxnSpMkLst>
            <pc:docMk/>
            <pc:sldMk cId="1402177130" sldId="2147481222"/>
            <ac:cxnSpMk id="53" creationId="{EA73AE7C-E566-0282-5E9E-90B707907D5B}"/>
          </ac:cxnSpMkLst>
        </pc:cxnChg>
        <pc:cxnChg chg="del mod">
          <ac:chgData name="Emmanuel Gallis" userId="8c212c0b-ef34-405a-99b7-f23b1a01e564" providerId="ADAL" clId="{152A94F0-AA3E-4F04-9684-CA034CA1BF8F}" dt="2024-04-24T08:07:27.164" v="751" actId="478"/>
          <ac:cxnSpMkLst>
            <pc:docMk/>
            <pc:sldMk cId="1402177130" sldId="2147481222"/>
            <ac:cxnSpMk id="54" creationId="{6FDCB195-2F41-DE5A-F720-3F172439A599}"/>
          </ac:cxnSpMkLst>
        </pc:cxnChg>
        <pc:cxnChg chg="add mod">
          <ac:chgData name="Emmanuel Gallis" userId="8c212c0b-ef34-405a-99b7-f23b1a01e564" providerId="ADAL" clId="{152A94F0-AA3E-4F04-9684-CA034CA1BF8F}" dt="2024-04-24T08:18:32.780" v="966" actId="571"/>
          <ac:cxnSpMkLst>
            <pc:docMk/>
            <pc:sldMk cId="1402177130" sldId="2147481222"/>
            <ac:cxnSpMk id="55" creationId="{EF280D25-B80F-A7F1-5C16-5415004FC096}"/>
          </ac:cxnSpMkLst>
        </pc:cxnChg>
        <pc:cxnChg chg="add mod">
          <ac:chgData name="Emmanuel Gallis" userId="8c212c0b-ef34-405a-99b7-f23b1a01e564" providerId="ADAL" clId="{152A94F0-AA3E-4F04-9684-CA034CA1BF8F}" dt="2024-04-24T08:18:34.056" v="967" actId="571"/>
          <ac:cxnSpMkLst>
            <pc:docMk/>
            <pc:sldMk cId="1402177130" sldId="2147481222"/>
            <ac:cxnSpMk id="56" creationId="{FBC46C0F-FD2E-F4EF-8BAC-CF86A51CF9B3}"/>
          </ac:cxnSpMkLst>
        </pc:cxnChg>
        <pc:cxnChg chg="add mod">
          <ac:chgData name="Emmanuel Gallis" userId="8c212c0b-ef34-405a-99b7-f23b1a01e564" providerId="ADAL" clId="{152A94F0-AA3E-4F04-9684-CA034CA1BF8F}" dt="2024-04-24T08:18:35.345" v="968" actId="571"/>
          <ac:cxnSpMkLst>
            <pc:docMk/>
            <pc:sldMk cId="1402177130" sldId="2147481222"/>
            <ac:cxnSpMk id="57" creationId="{937AAE19-8C50-ED87-066D-8DE1942BE476}"/>
          </ac:cxnSpMkLst>
        </pc:cxnChg>
        <pc:cxnChg chg="add mod">
          <ac:chgData name="Emmanuel Gallis" userId="8c212c0b-ef34-405a-99b7-f23b1a01e564" providerId="ADAL" clId="{152A94F0-AA3E-4F04-9684-CA034CA1BF8F}" dt="2024-04-24T08:18:36.733" v="969" actId="571"/>
          <ac:cxnSpMkLst>
            <pc:docMk/>
            <pc:sldMk cId="1402177130" sldId="2147481222"/>
            <ac:cxnSpMk id="58" creationId="{A33986D5-C64A-1F35-B922-91E99202570D}"/>
          </ac:cxnSpMkLst>
        </pc:cxnChg>
        <pc:cxnChg chg="add mod">
          <ac:chgData name="Emmanuel Gallis" userId="8c212c0b-ef34-405a-99b7-f23b1a01e564" providerId="ADAL" clId="{152A94F0-AA3E-4F04-9684-CA034CA1BF8F}" dt="2024-04-24T08:21:09.255" v="1030" actId="14100"/>
          <ac:cxnSpMkLst>
            <pc:docMk/>
            <pc:sldMk cId="1402177130" sldId="2147481222"/>
            <ac:cxnSpMk id="61" creationId="{637AD5E0-FFC3-71FA-8FA8-9A9A3180EFDC}"/>
          </ac:cxnSpMkLst>
        </pc:cxnChg>
        <pc:cxnChg chg="del mod">
          <ac:chgData name="Emmanuel Gallis" userId="8c212c0b-ef34-405a-99b7-f23b1a01e564" providerId="ADAL" clId="{152A94F0-AA3E-4F04-9684-CA034CA1BF8F}" dt="2024-04-24T08:07:27.164" v="751" actId="478"/>
          <ac:cxnSpMkLst>
            <pc:docMk/>
            <pc:sldMk cId="1402177130" sldId="2147481222"/>
            <ac:cxnSpMk id="63" creationId="{E0B236C6-3869-D718-0258-485CBA335C7C}"/>
          </ac:cxnSpMkLst>
        </pc:cxnChg>
        <pc:cxnChg chg="del mod">
          <ac:chgData name="Emmanuel Gallis" userId="8c212c0b-ef34-405a-99b7-f23b1a01e564" providerId="ADAL" clId="{152A94F0-AA3E-4F04-9684-CA034CA1BF8F}" dt="2024-04-24T08:07:27.164" v="751" actId="478"/>
          <ac:cxnSpMkLst>
            <pc:docMk/>
            <pc:sldMk cId="1402177130" sldId="2147481222"/>
            <ac:cxnSpMk id="66" creationId="{BD696C78-43E1-0EB9-D93F-D6C141B8BFA9}"/>
          </ac:cxnSpMkLst>
        </pc:cxnChg>
        <pc:cxnChg chg="del mod">
          <ac:chgData name="Emmanuel Gallis" userId="8c212c0b-ef34-405a-99b7-f23b1a01e564" providerId="ADAL" clId="{152A94F0-AA3E-4F04-9684-CA034CA1BF8F}" dt="2024-04-24T08:07:27.164" v="751" actId="478"/>
          <ac:cxnSpMkLst>
            <pc:docMk/>
            <pc:sldMk cId="1402177130" sldId="2147481222"/>
            <ac:cxnSpMk id="69" creationId="{E1FFF55C-6E53-3B08-6D18-F778C477D4F6}"/>
          </ac:cxnSpMkLst>
        </pc:cxnChg>
        <pc:cxnChg chg="del mod">
          <ac:chgData name="Emmanuel Gallis" userId="8c212c0b-ef34-405a-99b7-f23b1a01e564" providerId="ADAL" clId="{152A94F0-AA3E-4F04-9684-CA034CA1BF8F}" dt="2024-04-24T08:07:27.164" v="751" actId="478"/>
          <ac:cxnSpMkLst>
            <pc:docMk/>
            <pc:sldMk cId="1402177130" sldId="2147481222"/>
            <ac:cxnSpMk id="72" creationId="{32700B28-AC0D-05A7-6BDC-AD5965CB07C3}"/>
          </ac:cxnSpMkLst>
        </pc:cxnChg>
        <pc:cxnChg chg="del mod">
          <ac:chgData name="Emmanuel Gallis" userId="8c212c0b-ef34-405a-99b7-f23b1a01e564" providerId="ADAL" clId="{152A94F0-AA3E-4F04-9684-CA034CA1BF8F}" dt="2024-04-24T08:07:27.164" v="751" actId="478"/>
          <ac:cxnSpMkLst>
            <pc:docMk/>
            <pc:sldMk cId="1402177130" sldId="2147481222"/>
            <ac:cxnSpMk id="75" creationId="{FF67FB19-D597-BFCB-0BE3-C841C2FF3B6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D30E3-7F68-44F2-9A16-5AF120CA555D}" type="datetimeFigureOut">
              <a:rPr lang="fr-FR" smtClean="0"/>
              <a:t>29/01/2025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CB4B3-58DA-41FC-907F-0B30A54E3657}" type="slidenum">
              <a:rPr lang="fr-FR" smtClean="0"/>
              <a:t>‹N°›</a:t>
            </a:fld>
            <a:endParaRPr lang="fr-FR"/>
          </a:p>
        </p:txBody>
      </p:sp>
    </p:spTree>
    <p:extLst>
      <p:ext uri="{BB962C8B-B14F-4D97-AF65-F5344CB8AC3E}">
        <p14:creationId xmlns:p14="http://schemas.microsoft.com/office/powerpoint/2010/main" val="111368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a:t>
            </a:fld>
            <a:endParaRPr lang="fr-FR"/>
          </a:p>
        </p:txBody>
      </p:sp>
    </p:spTree>
    <p:extLst>
      <p:ext uri="{BB962C8B-B14F-4D97-AF65-F5344CB8AC3E}">
        <p14:creationId xmlns:p14="http://schemas.microsoft.com/office/powerpoint/2010/main" val="5791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 call for speaker : https://forms.office.com/r/N18UUUK36p</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3</a:t>
            </a:fld>
            <a:endParaRPr lang="fr-FR"/>
          </a:p>
        </p:txBody>
      </p:sp>
    </p:spTree>
    <p:extLst>
      <p:ext uri="{BB962C8B-B14F-4D97-AF65-F5344CB8AC3E}">
        <p14:creationId xmlns:p14="http://schemas.microsoft.com/office/powerpoint/2010/main" val="1799484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l’enquête : https://forms.office.com/r/pP1P8Lq4tw </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17</a:t>
            </a:fld>
            <a:endParaRPr lang="fr-FR"/>
          </a:p>
        </p:txBody>
      </p:sp>
    </p:spTree>
    <p:extLst>
      <p:ext uri="{BB962C8B-B14F-4D97-AF65-F5344CB8AC3E}">
        <p14:creationId xmlns:p14="http://schemas.microsoft.com/office/powerpoint/2010/main" val="3719792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4038600" y="1122363"/>
            <a:ext cx="7825160" cy="2387600"/>
          </a:xfrm>
          <a:solidFill>
            <a:srgbClr val="742774">
              <a:alpha val="50000"/>
            </a:srgbClr>
          </a:solidFill>
        </p:spPr>
        <p:txBody>
          <a:bodyPr anchor="b"/>
          <a:lstStyle>
            <a:lvl1pPr algn="l">
              <a:defRPr sz="6000">
                <a:solidFill>
                  <a:schemeClr val="bg1"/>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hasCustomPrompt="1"/>
          </p:nvPr>
        </p:nvSpPr>
        <p:spPr>
          <a:xfrm>
            <a:off x="4038600" y="3602038"/>
            <a:ext cx="7825160" cy="1213802"/>
          </a:xfrm>
          <a:solidFill>
            <a:srgbClr val="0066FF">
              <a:alpha val="50000"/>
            </a:srgbClr>
          </a:solid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 ou supprimez-le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393175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16" name="Larme 15">
            <a:extLst>
              <a:ext uri="{FF2B5EF4-FFF2-40B4-BE49-F238E27FC236}">
                <a16:creationId xmlns:a16="http://schemas.microsoft.com/office/drawing/2014/main" id="{F5531C26-F9C2-4F79-9C24-5220848E14C1}"/>
              </a:ext>
            </a:extLst>
          </p:cNvPr>
          <p:cNvSpPr/>
          <p:nvPr userDrawn="1"/>
        </p:nvSpPr>
        <p:spPr>
          <a:xfrm>
            <a:off x="5328359" y="0"/>
            <a:ext cx="6858000" cy="6858000"/>
          </a:xfrm>
          <a:prstGeom prst="teardrop">
            <a:avLst/>
          </a:prstGeom>
          <a:solidFill>
            <a:srgbClr val="742774">
              <a:alpha val="50000"/>
            </a:srgbClr>
          </a:solidFill>
          <a:ln w="76200">
            <a:solidFill>
              <a:srgbClr val="742774"/>
            </a:solidFill>
            <a:extLst>
              <a:ext uri="{C807C97D-BFC1-408E-A445-0C87EB9F89A2}">
                <ask:lineSketchStyleProps xmlns:ask="http://schemas.microsoft.com/office/drawing/2018/sketchyshapes" sd="885916499">
                  <a:custGeom>
                    <a:avLst/>
                    <a:gdLst>
                      <a:gd name="connsiteX0" fmla="*/ 0 w 6858000"/>
                      <a:gd name="connsiteY0" fmla="*/ 3429000 h 6858000"/>
                      <a:gd name="connsiteX1" fmla="*/ 3429000 w 6858000"/>
                      <a:gd name="connsiteY1" fmla="*/ 0 h 6858000"/>
                      <a:gd name="connsiteX2" fmla="*/ 6858000 w 6858000"/>
                      <a:gd name="connsiteY2" fmla="*/ 0 h 6858000"/>
                      <a:gd name="connsiteX3" fmla="*/ 6858000 w 6858000"/>
                      <a:gd name="connsiteY3" fmla="*/ 3429000 h 6858000"/>
                      <a:gd name="connsiteX4" fmla="*/ 3429000 w 6858000"/>
                      <a:gd name="connsiteY4" fmla="*/ 6858000 h 6858000"/>
                      <a:gd name="connsiteX5" fmla="*/ 0 w 6858000"/>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58000" fill="none" extrusionOk="0">
                        <a:moveTo>
                          <a:pt x="0" y="3429000"/>
                        </a:moveTo>
                        <a:cubicBezTo>
                          <a:pt x="-356662" y="1537951"/>
                          <a:pt x="1694094" y="130777"/>
                          <a:pt x="3429000" y="0"/>
                        </a:cubicBezTo>
                        <a:cubicBezTo>
                          <a:pt x="3818563" y="135085"/>
                          <a:pt x="5184566" y="20046"/>
                          <a:pt x="6858000" y="0"/>
                        </a:cubicBezTo>
                        <a:cubicBezTo>
                          <a:pt x="6797011" y="1075024"/>
                          <a:pt x="6731433" y="2040130"/>
                          <a:pt x="6858000" y="3429000"/>
                        </a:cubicBezTo>
                        <a:cubicBezTo>
                          <a:pt x="6871904" y="5354278"/>
                          <a:pt x="5416245" y="6876334"/>
                          <a:pt x="3429000" y="6858000"/>
                        </a:cubicBezTo>
                        <a:cubicBezTo>
                          <a:pt x="1350129" y="6858872"/>
                          <a:pt x="-94981" y="5340109"/>
                          <a:pt x="0" y="3429000"/>
                        </a:cubicBezTo>
                        <a:close/>
                      </a:path>
                      <a:path w="6858000" h="6858000" stroke="0" extrusionOk="0">
                        <a:moveTo>
                          <a:pt x="0" y="3429000"/>
                        </a:moveTo>
                        <a:cubicBezTo>
                          <a:pt x="99255" y="1193223"/>
                          <a:pt x="1801419" y="107880"/>
                          <a:pt x="3429000" y="0"/>
                        </a:cubicBezTo>
                        <a:cubicBezTo>
                          <a:pt x="4719047" y="-11961"/>
                          <a:pt x="6308948" y="77667"/>
                          <a:pt x="6858000" y="0"/>
                        </a:cubicBezTo>
                        <a:cubicBezTo>
                          <a:pt x="6769526" y="764345"/>
                          <a:pt x="6962576" y="2324080"/>
                          <a:pt x="6858000" y="3429000"/>
                        </a:cubicBezTo>
                        <a:cubicBezTo>
                          <a:pt x="6809443" y="5076263"/>
                          <a:pt x="5372160" y="6946033"/>
                          <a:pt x="3429000" y="6858000"/>
                        </a:cubicBezTo>
                        <a:cubicBezTo>
                          <a:pt x="1701082" y="6587894"/>
                          <a:pt x="227572" y="5403162"/>
                          <a:pt x="0" y="34290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6268720" y="868362"/>
            <a:ext cx="5595040" cy="2387600"/>
          </a:xfrm>
          <a:noFill/>
        </p:spPr>
        <p:txBody>
          <a:bodyPr anchor="b"/>
          <a:lstStyle>
            <a:lvl1pPr algn="l">
              <a:defRPr sz="6000">
                <a:solidFill>
                  <a:srgbClr val="742774"/>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p:nvPr>
        </p:nvSpPr>
        <p:spPr>
          <a:xfrm>
            <a:off x="6268720" y="3602038"/>
            <a:ext cx="5595040" cy="1213802"/>
          </a:xfrm>
          <a:no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144050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D7EF6EA1-278B-46E6-B1D1-3E3A676F29BE}"/>
              </a:ext>
            </a:extLst>
          </p:cNvPr>
          <p:cNvGrpSpPr/>
          <p:nvPr userDrawn="1"/>
        </p:nvGrpSpPr>
        <p:grpSpPr>
          <a:xfrm>
            <a:off x="0" y="185738"/>
            <a:ext cx="1262214" cy="927344"/>
            <a:chOff x="62249" y="880925"/>
            <a:chExt cx="2340716" cy="1719715"/>
          </a:xfrm>
        </p:grpSpPr>
        <p:pic>
          <p:nvPicPr>
            <p:cNvPr id="8" name="Graphique 7">
              <a:extLst>
                <a:ext uri="{FF2B5EF4-FFF2-40B4-BE49-F238E27FC236}">
                  <a16:creationId xmlns:a16="http://schemas.microsoft.com/office/drawing/2014/main" id="{FA306CA2-B68B-4667-85A7-EAA7B35AA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5EEBCE9D-DE8D-4BAE-A1FA-E74841C8C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72C6EE11-1A83-45F3-85CC-3C8EBBCC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49" y="1044479"/>
              <a:ext cx="794518" cy="916751"/>
            </a:xfrm>
            <a:prstGeom prst="rect">
              <a:avLst/>
            </a:prstGeom>
          </p:spPr>
        </p:pic>
      </p:grpSp>
      <p:sp>
        <p:nvSpPr>
          <p:cNvPr id="2" name="Titre 1">
            <a:extLst>
              <a:ext uri="{FF2B5EF4-FFF2-40B4-BE49-F238E27FC236}">
                <a16:creationId xmlns:a16="http://schemas.microsoft.com/office/drawing/2014/main" id="{3CD569BB-63D2-49B2-9214-320450B63D67}"/>
              </a:ext>
            </a:extLst>
          </p:cNvPr>
          <p:cNvSpPr>
            <a:spLocks noGrp="1"/>
          </p:cNvSpPr>
          <p:nvPr>
            <p:ph type="title"/>
          </p:nvPr>
        </p:nvSpPr>
        <p:spPr>
          <a:xfrm>
            <a:off x="554090" y="105503"/>
            <a:ext cx="10722812" cy="987898"/>
          </a:xfrm>
        </p:spPr>
        <p:txBody>
          <a:bodyPr/>
          <a:lstStyle>
            <a:lvl1pPr>
              <a:defRPr>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Espace réservé du contenu 2">
            <a:extLst>
              <a:ext uri="{FF2B5EF4-FFF2-40B4-BE49-F238E27FC236}">
                <a16:creationId xmlns:a16="http://schemas.microsoft.com/office/drawing/2014/main" id="{A795EC67-11F6-4955-A0F3-9EE6259AC156}"/>
              </a:ext>
            </a:extLst>
          </p:cNvPr>
          <p:cNvSpPr>
            <a:spLocks noGrp="1"/>
          </p:cNvSpPr>
          <p:nvPr>
            <p:ph idx="1"/>
          </p:nvPr>
        </p:nvSpPr>
        <p:spPr>
          <a:xfrm>
            <a:off x="554090" y="1483360"/>
            <a:ext cx="10799710" cy="4693603"/>
          </a:xfrm>
        </p:spPr>
        <p:txBody>
          <a:bodyPr/>
          <a:lstStyle>
            <a:lvl1pPr marL="457200" indent="-457200">
              <a:buFont typeface="Arial" panose="020B0604020202020204" pitchFamily="34" charset="0"/>
              <a:buChar char="•"/>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826D92A-F7FE-457F-ACB1-4E9297A17D5C}"/>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246817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6ECBA51-E5D7-4C79-9462-3F23E6C718C3}"/>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144377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20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65188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83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22812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7784162"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4073" y="242736"/>
            <a:ext cx="668870" cy="668870"/>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418879" y="437839"/>
            <a:ext cx="1538849" cy="335863"/>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2265" y="911606"/>
            <a:ext cx="1218251" cy="726070"/>
          </a:xfrm>
          <a:prstGeom prst="rect">
            <a:avLst/>
          </a:prstGeom>
        </p:spPr>
      </p:pic>
    </p:spTree>
    <p:extLst>
      <p:ext uri="{BB962C8B-B14F-4D97-AF65-F5344CB8AC3E}">
        <p14:creationId xmlns:p14="http://schemas.microsoft.com/office/powerpoint/2010/main" val="4005472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 Id="rId14"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2EEF76C-50F2-4A75-9B6E-E785838ED01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grpSp>
        <p:nvGrpSpPr>
          <p:cNvPr id="7" name="Groupe 6">
            <a:extLst>
              <a:ext uri="{FF2B5EF4-FFF2-40B4-BE49-F238E27FC236}">
                <a16:creationId xmlns:a16="http://schemas.microsoft.com/office/drawing/2014/main" id="{3066B553-CD53-4557-A085-4B91C9D44E77}"/>
              </a:ext>
            </a:extLst>
          </p:cNvPr>
          <p:cNvGrpSpPr/>
          <p:nvPr userDrawn="1"/>
        </p:nvGrpSpPr>
        <p:grpSpPr>
          <a:xfrm>
            <a:off x="10854071" y="5892678"/>
            <a:ext cx="1262214" cy="927344"/>
            <a:chOff x="62249" y="880925"/>
            <a:chExt cx="2340716" cy="1719715"/>
          </a:xfrm>
        </p:grpSpPr>
        <p:pic>
          <p:nvPicPr>
            <p:cNvPr id="8" name="Graphique 7">
              <a:extLst>
                <a:ext uri="{FF2B5EF4-FFF2-40B4-BE49-F238E27FC236}">
                  <a16:creationId xmlns:a16="http://schemas.microsoft.com/office/drawing/2014/main" id="{7C4A6E4E-0A96-484B-A6F3-7C106C474D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A26FA958-40F9-4B27-B436-4F54E5F558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2652B242-5968-4711-8FF8-06EA56F1BA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249" y="1044479"/>
              <a:ext cx="794518" cy="916751"/>
            </a:xfrm>
            <a:prstGeom prst="rect">
              <a:avLst/>
            </a:prstGeom>
          </p:spPr>
        </p:pic>
      </p:grpSp>
      <p:sp>
        <p:nvSpPr>
          <p:cNvPr id="2" name="Espace réservé du titre 1">
            <a:extLst>
              <a:ext uri="{FF2B5EF4-FFF2-40B4-BE49-F238E27FC236}">
                <a16:creationId xmlns:a16="http://schemas.microsoft.com/office/drawing/2014/main" id="{D89A2700-9AEB-4CAD-AE52-0B78F2FD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30B74E-6624-4B10-A7CA-5A6B071C5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A56C34A-064E-4B1D-89ED-CBACC2C6A7FE}"/>
              </a:ext>
            </a:extLst>
          </p:cNvPr>
          <p:cNvSpPr>
            <a:spLocks noGrp="1"/>
          </p:cNvSpPr>
          <p:nvPr>
            <p:ph type="sldNum" sz="quarter" idx="4"/>
          </p:nvPr>
        </p:nvSpPr>
        <p:spPr>
          <a:xfrm>
            <a:off x="11203693" y="6193423"/>
            <a:ext cx="911280" cy="369332"/>
          </a:xfrm>
          <a:prstGeom prst="rect">
            <a:avLst/>
          </a:prstGeom>
        </p:spPr>
        <p:txBody>
          <a:bodyPr vert="horz" wrap="square" lIns="91440" tIns="45720" rIns="91440" bIns="45720" rtlCol="0" anchor="ctr">
            <a:spAutoFit/>
          </a:bodyPr>
          <a:lstStyle>
            <a:lvl1pPr algn="ctr">
              <a:defRPr sz="1800">
                <a:solidFill>
                  <a:srgbClr val="742774"/>
                </a:solidFill>
                <a:latin typeface="Segoe UI Semibold" panose="020B0702040204020203" pitchFamily="34" charset="0"/>
                <a:cs typeface="Segoe UI Semibold" panose="020B0702040204020203" pitchFamily="34" charset="0"/>
              </a:defRPr>
            </a:lvl1pPr>
          </a:lstStyle>
          <a:p>
            <a:fld id="{F2D2C361-7486-4AB1-8DE5-A0E4E1B2CF91}" type="slidenum">
              <a:rPr lang="fr-FR" smtClean="0"/>
              <a:pPr/>
              <a:t>‹N°›</a:t>
            </a:fld>
            <a:endParaRPr lang="fr-FR"/>
          </a:p>
        </p:txBody>
      </p:sp>
      <p:pic>
        <p:nvPicPr>
          <p:cNvPr id="11" name="Image 10">
            <a:extLst>
              <a:ext uri="{FF2B5EF4-FFF2-40B4-BE49-F238E27FC236}">
                <a16:creationId xmlns:a16="http://schemas.microsoft.com/office/drawing/2014/main" id="{211A19E0-E4B9-44A6-A9E9-12B238AE8B33}"/>
              </a:ext>
            </a:extLst>
          </p:cNvPr>
          <p:cNvPicPr>
            <a:picLocks noChangeAspect="1"/>
          </p:cNvPicPr>
          <p:nvPr userDrawn="1"/>
        </p:nvPicPr>
        <p:blipFill>
          <a:blip r:embed="rId12"/>
          <a:stretch>
            <a:fillRect/>
          </a:stretch>
        </p:blipFill>
        <p:spPr>
          <a:xfrm>
            <a:off x="12414107" y="0"/>
            <a:ext cx="1285875" cy="2495550"/>
          </a:xfrm>
          <a:prstGeom prst="rect">
            <a:avLst/>
          </a:prstGeom>
        </p:spPr>
      </p:pic>
      <p:pic>
        <p:nvPicPr>
          <p:cNvPr id="12" name="Image 11">
            <a:extLst>
              <a:ext uri="{FF2B5EF4-FFF2-40B4-BE49-F238E27FC236}">
                <a16:creationId xmlns:a16="http://schemas.microsoft.com/office/drawing/2014/main" id="{E1C425CD-3228-472C-8496-CFEA253E09B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14" name="Image 13" descr="Une image contenant texte, signe, clipart&#10;&#10;Description générée automatiquement">
            <a:extLst>
              <a:ext uri="{FF2B5EF4-FFF2-40B4-BE49-F238E27FC236}">
                <a16:creationId xmlns:a16="http://schemas.microsoft.com/office/drawing/2014/main" id="{8BBAF0DE-FACD-4907-B125-FAD27184D7E7}"/>
              </a:ext>
            </a:extLst>
          </p:cNvPr>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88565028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5" r:id="rId4"/>
    <p:sldLayoutId id="2147483664" r:id="rId5"/>
    <p:sldLayoutId id="2147483666"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Tx/>
        <a:buNone/>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6658"/>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4.svg"/><Relationship Id="rId39" Type="http://schemas.microsoft.com/office/2007/relationships/hdphoto" Target="../media/hdphoto1.wdp"/><Relationship Id="rId21" Type="http://schemas.openxmlformats.org/officeDocument/2006/relationships/image" Target="../media/image26.png"/><Relationship Id="rId34" Type="http://schemas.openxmlformats.org/officeDocument/2006/relationships/image" Target="../media/image37.svg"/><Relationship Id="rId42" Type="http://schemas.openxmlformats.org/officeDocument/2006/relationships/image" Target="../media/image44.jfif"/><Relationship Id="rId7"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21.svg"/><Relationship Id="rId20" Type="http://schemas.openxmlformats.org/officeDocument/2006/relationships/image" Target="../media/image25.svg"/><Relationship Id="rId29" Type="http://schemas.openxmlformats.org/officeDocument/2006/relationships/image" Target="../media/image32.png"/><Relationship Id="rId41"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32" Type="http://schemas.openxmlformats.org/officeDocument/2006/relationships/image" Target="../media/image35.svg"/><Relationship Id="rId37" Type="http://schemas.openxmlformats.org/officeDocument/2006/relationships/image" Target="../media/image40.jfif"/><Relationship Id="rId40" Type="http://schemas.openxmlformats.org/officeDocument/2006/relationships/image" Target="../media/image42.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1.svg"/><Relationship Id="rId36" Type="http://schemas.openxmlformats.org/officeDocument/2006/relationships/image" Target="../media/image39.svg"/><Relationship Id="rId10" Type="http://schemas.openxmlformats.org/officeDocument/2006/relationships/image" Target="../media/image15.svg"/><Relationship Id="rId19" Type="http://schemas.openxmlformats.org/officeDocument/2006/relationships/image" Target="../media/image24.png"/><Relationship Id="rId31" Type="http://schemas.openxmlformats.org/officeDocument/2006/relationships/image" Target="../media/image3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0.png"/><Relationship Id="rId30" Type="http://schemas.openxmlformats.org/officeDocument/2006/relationships/image" Target="../media/image33.svg"/><Relationship Id="rId35" Type="http://schemas.openxmlformats.org/officeDocument/2006/relationships/image" Target="../media/image38.png"/><Relationship Id="rId8" Type="http://schemas.openxmlformats.org/officeDocument/2006/relationships/image" Target="../media/image13.svg"/><Relationship Id="rId3" Type="http://schemas.openxmlformats.org/officeDocument/2006/relationships/image" Target="../media/image8.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png"/><Relationship Id="rId33" Type="http://schemas.openxmlformats.org/officeDocument/2006/relationships/image" Target="../media/image36.png"/><Relationship Id="rId38" Type="http://schemas.openxmlformats.org/officeDocument/2006/relationships/image" Target="../media/image41.png"/></Relationships>
</file>

<file path=ppt/slides/_rels/slide1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hyperlink" Target="https://go.microsoft.com/fwlink/?linkid=2297812" TargetMode="External"/><Relationship Id="rId1" Type="http://schemas.openxmlformats.org/officeDocument/2006/relationships/slideLayout" Target="../slideLayouts/slideLayout3.xml"/><Relationship Id="rId4" Type="http://schemas.openxmlformats.org/officeDocument/2006/relationships/hyperlink" Target="https://www.microsoft.com/en-us/power-platform/blog/power-apps/work-with-existing-tables-in-data-workspac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en-us/power-platform/blog/power-apps/introducing-maker-and-admin-deployment-pages/" TargetMode="External"/><Relationship Id="rId2" Type="http://schemas.openxmlformats.org/officeDocument/2006/relationships/image" Target="../media/image56.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microsoft.com/en-us/power-platform/blog/power-apps/user-defined-functions-user-defined-types-and-enhanced-component-properties-move-forward/" TargetMode="External"/><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microsoft.com/en-us/power-platform/blog/power-apps/ga-announcement-6-additional-modern-controls-in-canva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microsoft.com/en-us/power-platform/blog/power-apps/sql-server-environment-variables-available-for-power-apps/" TargetMode="External"/><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en-us/microsoft-copilot/blog/copilot-studio/enabling-agents-in-microsoft-365-copilot-chat/" TargetMode="External"/><Relationship Id="rId2" Type="http://schemas.openxmlformats.org/officeDocument/2006/relationships/hyperlink" Target="https://m365.cloud.microsoft/chat?auth=2" TargetMode="Externa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62.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5.xml"/><Relationship Id="rId6" Type="http://schemas.openxmlformats.org/officeDocument/2006/relationships/image" Target="../media/image46.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48.svg"/><Relationship Id="rId19" Type="http://schemas.openxmlformats.org/officeDocument/2006/relationships/image" Target="../media/image3.png"/><Relationship Id="rId4" Type="http://schemas.openxmlformats.org/officeDocument/2006/relationships/image" Target="../media/image45.svg"/><Relationship Id="rId9" Type="http://schemas.openxmlformats.org/officeDocument/2006/relationships/image" Target="../media/image14.png"/><Relationship Id="rId14" Type="http://schemas.openxmlformats.org/officeDocument/2006/relationships/image" Target="../media/image25.svg"/></Relationships>
</file>

<file path=ppt/slides/_rels/slide18.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3.png"/><Relationship Id="rId26" Type="http://schemas.openxmlformats.org/officeDocument/2006/relationships/image" Target="../media/image36.png"/><Relationship Id="rId3" Type="http://schemas.openxmlformats.org/officeDocument/2006/relationships/image" Target="../media/image45.svg"/><Relationship Id="rId21" Type="http://schemas.openxmlformats.org/officeDocument/2006/relationships/image" Target="../media/image31.svg"/><Relationship Id="rId34" Type="http://schemas.openxmlformats.org/officeDocument/2006/relationships/image" Target="../media/image42.png"/><Relationship Id="rId7" Type="http://schemas.openxmlformats.org/officeDocument/2006/relationships/image" Target="../media/image47.svg"/><Relationship Id="rId12" Type="http://schemas.openxmlformats.org/officeDocument/2006/relationships/image" Target="../media/image18.png"/><Relationship Id="rId17" Type="http://schemas.openxmlformats.org/officeDocument/2006/relationships/image" Target="../media/image29.svg"/><Relationship Id="rId25" Type="http://schemas.openxmlformats.org/officeDocument/2006/relationships/image" Target="../media/image35.svg"/><Relationship Id="rId33" Type="http://schemas.openxmlformats.org/officeDocument/2006/relationships/image" Target="../media/image68.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image" Target="../media/image64.svg"/><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4.png"/><Relationship Id="rId32" Type="http://schemas.openxmlformats.org/officeDocument/2006/relationships/image" Target="../media/image67.png"/><Relationship Id="rId5" Type="http://schemas.openxmlformats.org/officeDocument/2006/relationships/image" Target="../media/image46.svg"/><Relationship Id="rId15" Type="http://schemas.openxmlformats.org/officeDocument/2006/relationships/image" Target="../media/image21.svg"/><Relationship Id="rId23" Type="http://schemas.openxmlformats.org/officeDocument/2006/relationships/image" Target="../media/image33.svg"/><Relationship Id="rId28" Type="http://schemas.openxmlformats.org/officeDocument/2006/relationships/image" Target="../media/image63.png"/><Relationship Id="rId10" Type="http://schemas.openxmlformats.org/officeDocument/2006/relationships/image" Target="../media/image16.png"/><Relationship Id="rId19" Type="http://schemas.openxmlformats.org/officeDocument/2006/relationships/image" Target="../media/image4.svg"/><Relationship Id="rId31" Type="http://schemas.openxmlformats.org/officeDocument/2006/relationships/image" Target="../media/image66.svg"/><Relationship Id="rId4" Type="http://schemas.openxmlformats.org/officeDocument/2006/relationships/image" Target="../media/image10.png"/><Relationship Id="rId9" Type="http://schemas.openxmlformats.org/officeDocument/2006/relationships/image" Target="../media/image48.svg"/><Relationship Id="rId14" Type="http://schemas.openxmlformats.org/officeDocument/2006/relationships/image" Target="../media/image20.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65.png"/><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svg"/><Relationship Id="rId18" Type="http://schemas.openxmlformats.org/officeDocument/2006/relationships/image" Target="../media/image3.png"/><Relationship Id="rId3" Type="http://schemas.openxmlformats.org/officeDocument/2006/relationships/image" Target="../media/image45.svg"/><Relationship Id="rId21" Type="http://schemas.openxmlformats.org/officeDocument/2006/relationships/image" Target="../media/image7.png"/><Relationship Id="rId7" Type="http://schemas.openxmlformats.org/officeDocument/2006/relationships/image" Target="../media/image47.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3.svg"/><Relationship Id="rId5" Type="http://schemas.openxmlformats.org/officeDocument/2006/relationships/image" Target="../media/image46.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4.svg"/><Relationship Id="rId4" Type="http://schemas.openxmlformats.org/officeDocument/2006/relationships/image" Target="../media/image10.png"/><Relationship Id="rId9" Type="http://schemas.openxmlformats.org/officeDocument/2006/relationships/image" Target="../media/image48.svg"/><Relationship Id="rId1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50.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48.svg"/><Relationship Id="rId19" Type="http://schemas.openxmlformats.org/officeDocument/2006/relationships/image" Target="../media/image3.png"/><Relationship Id="rId4" Type="http://schemas.openxmlformats.org/officeDocument/2006/relationships/image" Target="../media/image45.svg"/><Relationship Id="rId9" Type="http://schemas.openxmlformats.org/officeDocument/2006/relationships/image" Target="../media/image14.png"/><Relationship Id="rId1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2.wdp"/><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1.jpeg"/><Relationship Id="rId7" Type="http://schemas.microsoft.com/office/2007/relationships/hdphoto" Target="../media/hdphoto4.wdp"/><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41.png"/><Relationship Id="rId5" Type="http://schemas.microsoft.com/office/2007/relationships/hdphoto" Target="../media/hdphoto3.wdp"/><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hyperlink" Target="https://make.preview.powerapps.com/" TargetMode="External"/><Relationship Id="rId2" Type="http://schemas.openxmlformats.org/officeDocument/2006/relationships/image" Target="../media/image54.gif"/><Relationship Id="rId1" Type="http://schemas.openxmlformats.org/officeDocument/2006/relationships/slideLayout" Target="../slideLayouts/slideLayout3.xml"/><Relationship Id="rId4" Type="http://schemas.openxmlformats.org/officeDocument/2006/relationships/hyperlink" Target="https://www.microsoft.com/en-us/power-platform/blog/power-apps/unlock-new-possibilities-by-customizing-copilot-chat-in-your-apps-with-copilot-studio-pre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87433" y="4962166"/>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42072DFF-CC3B-4629-BF2A-2259CB044259}"/>
              </a:ext>
            </a:extLst>
          </p:cNvPr>
          <p:cNvGrpSpPr/>
          <p:nvPr/>
        </p:nvGrpSpPr>
        <p:grpSpPr>
          <a:xfrm>
            <a:off x="3719454" y="5348699"/>
            <a:ext cx="1339179" cy="1760210"/>
            <a:chOff x="10954599" y="1265743"/>
            <a:chExt cx="944334" cy="1241228"/>
          </a:xfrm>
        </p:grpSpPr>
        <p:pic>
          <p:nvPicPr>
            <p:cNvPr id="9" name="Graphique 8">
              <a:extLst>
                <a:ext uri="{FF2B5EF4-FFF2-40B4-BE49-F238E27FC236}">
                  <a16:creationId xmlns:a16="http://schemas.microsoft.com/office/drawing/2014/main" id="{5F1E5442-7D38-4BA8-AEAA-5D47847B83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3563BD9-1068-4EBD-A42F-C850837142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A469648A-CB11-470B-A139-EF244A44789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0189541" y="5190287"/>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0192990" y="-259803"/>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678370" y="-87592"/>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49" y="1044479"/>
              <a:ext cx="794518" cy="916751"/>
            </a:xfrm>
            <a:prstGeom prst="rect">
              <a:avLst/>
            </a:prstGeom>
          </p:spPr>
        </p:pic>
      </p:grpSp>
      <p:pic>
        <p:nvPicPr>
          <p:cNvPr id="24" name="Graphique 23">
            <a:extLst>
              <a:ext uri="{FF2B5EF4-FFF2-40B4-BE49-F238E27FC236}">
                <a16:creationId xmlns:a16="http://schemas.microsoft.com/office/drawing/2014/main" id="{A93C3E0B-701E-4072-A1F8-550EF86A6F3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070707" y="6065522"/>
            <a:ext cx="630544" cy="630544"/>
          </a:xfrm>
          <a:prstGeom prst="rect">
            <a:avLst/>
          </a:prstGeom>
        </p:spPr>
      </p:pic>
      <p:pic>
        <p:nvPicPr>
          <p:cNvPr id="26" name="Graphique 25">
            <a:extLst>
              <a:ext uri="{FF2B5EF4-FFF2-40B4-BE49-F238E27FC236}">
                <a16:creationId xmlns:a16="http://schemas.microsoft.com/office/drawing/2014/main" id="{F067F0F5-AEDC-4BA1-BAF2-9BF216EF229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1365" y="389803"/>
            <a:ext cx="630544" cy="630544"/>
          </a:xfrm>
          <a:prstGeom prst="rect">
            <a:avLst/>
          </a:prstGeom>
        </p:spPr>
      </p:pic>
      <p:pic>
        <p:nvPicPr>
          <p:cNvPr id="27" name="Graphique 26">
            <a:extLst>
              <a:ext uri="{FF2B5EF4-FFF2-40B4-BE49-F238E27FC236}">
                <a16:creationId xmlns:a16="http://schemas.microsoft.com/office/drawing/2014/main" id="{FE133812-CA96-43A1-9998-FD1691D5C38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75697" y="365322"/>
            <a:ext cx="630544" cy="630544"/>
          </a:xfrm>
          <a:prstGeom prst="rect">
            <a:avLst/>
          </a:prstGeom>
        </p:spPr>
      </p:pic>
      <p:sp>
        <p:nvSpPr>
          <p:cNvPr id="28" name="ZoneTexte 27">
            <a:extLst>
              <a:ext uri="{FF2B5EF4-FFF2-40B4-BE49-F238E27FC236}">
                <a16:creationId xmlns:a16="http://schemas.microsoft.com/office/drawing/2014/main" id="{F375A38E-CB10-4B26-9B56-9118B240D26D}"/>
              </a:ext>
            </a:extLst>
          </p:cNvPr>
          <p:cNvSpPr txBox="1"/>
          <p:nvPr/>
        </p:nvSpPr>
        <p:spPr>
          <a:xfrm>
            <a:off x="2149860" y="212393"/>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9" name="ZoneTexte 28">
            <a:extLst>
              <a:ext uri="{FF2B5EF4-FFF2-40B4-BE49-F238E27FC236}">
                <a16:creationId xmlns:a16="http://schemas.microsoft.com/office/drawing/2014/main" id="{CB892594-7024-4545-AEF5-72B22C06A1A3}"/>
              </a:ext>
            </a:extLst>
          </p:cNvPr>
          <p:cNvSpPr txBox="1"/>
          <p:nvPr/>
        </p:nvSpPr>
        <p:spPr>
          <a:xfrm>
            <a:off x="3177398" y="825771"/>
            <a:ext cx="5824031" cy="923330"/>
          </a:xfrm>
          <a:prstGeom prst="rect">
            <a:avLst/>
          </a:prstGeom>
          <a:noFill/>
        </p:spPr>
        <p:txBody>
          <a:bodyPr wrap="none" lIns="91440" tIns="45720" rIns="91440" bIns="45720" rtlCol="0" anchor="t">
            <a:spAutoFit/>
          </a:bodyPr>
          <a:lstStyle/>
          <a:p>
            <a:pPr algn="ctr"/>
            <a:r>
              <a:rPr lang="fr-FR" sz="3200" dirty="0">
                <a:solidFill>
                  <a:srgbClr val="742774"/>
                </a:solidFill>
                <a:latin typeface="Berlin Sans FB"/>
              </a:rPr>
              <a:t>Mercredi </a:t>
            </a:r>
            <a:r>
              <a:rPr lang="fr-FR" sz="5400" dirty="0">
                <a:solidFill>
                  <a:srgbClr val="742774"/>
                </a:solidFill>
                <a:latin typeface="Berlin Sans FB"/>
              </a:rPr>
              <a:t>29</a:t>
            </a:r>
            <a:r>
              <a:rPr lang="fr-FR" sz="3200" dirty="0">
                <a:solidFill>
                  <a:srgbClr val="742774"/>
                </a:solidFill>
                <a:latin typeface="Berlin Sans FB"/>
              </a:rPr>
              <a:t> janvier 2025 – </a:t>
            </a:r>
            <a:r>
              <a:rPr lang="fr-FR" sz="4400" dirty="0">
                <a:solidFill>
                  <a:srgbClr val="742774"/>
                </a:solidFill>
                <a:latin typeface="Berlin Sans FB"/>
              </a:rPr>
              <a:t>13h</a:t>
            </a:r>
            <a:endParaRPr lang="fr-FR" sz="3200" dirty="0">
              <a:solidFill>
                <a:srgbClr val="742774"/>
              </a:solidFill>
              <a:latin typeface="Berlin Sans FB"/>
            </a:endParaRPr>
          </a:p>
        </p:txBody>
      </p:sp>
      <p:pic>
        <p:nvPicPr>
          <p:cNvPr id="30" name="Graphique 29">
            <a:extLst>
              <a:ext uri="{FF2B5EF4-FFF2-40B4-BE49-F238E27FC236}">
                <a16:creationId xmlns:a16="http://schemas.microsoft.com/office/drawing/2014/main" id="{51280109-CA61-49B8-84B4-C38213CD39B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875633" y="5678454"/>
            <a:ext cx="630000" cy="630000"/>
          </a:xfrm>
          <a:prstGeom prst="rect">
            <a:avLst/>
          </a:prstGeom>
        </p:spPr>
      </p:pic>
      <p:grpSp>
        <p:nvGrpSpPr>
          <p:cNvPr id="31" name="Groupe 30">
            <a:extLst>
              <a:ext uri="{FF2B5EF4-FFF2-40B4-BE49-F238E27FC236}">
                <a16:creationId xmlns:a16="http://schemas.microsoft.com/office/drawing/2014/main" id="{9F9E08F5-F89A-4DD1-A117-65EDE02C7677}"/>
              </a:ext>
            </a:extLst>
          </p:cNvPr>
          <p:cNvGrpSpPr/>
          <p:nvPr/>
        </p:nvGrpSpPr>
        <p:grpSpPr>
          <a:xfrm>
            <a:off x="10554947" y="2039032"/>
            <a:ext cx="1404384" cy="1636544"/>
            <a:chOff x="320191" y="927597"/>
            <a:chExt cx="1404384" cy="1636544"/>
          </a:xfrm>
        </p:grpSpPr>
        <p:pic>
          <p:nvPicPr>
            <p:cNvPr id="32" name="Graphique 31">
              <a:extLst>
                <a:ext uri="{FF2B5EF4-FFF2-40B4-BE49-F238E27FC236}">
                  <a16:creationId xmlns:a16="http://schemas.microsoft.com/office/drawing/2014/main" id="{8B386882-2951-4BB8-BBCF-C75552B7FB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20191" y="927597"/>
              <a:ext cx="1215806" cy="1402853"/>
            </a:xfrm>
            <a:prstGeom prst="rect">
              <a:avLst/>
            </a:prstGeom>
          </p:spPr>
        </p:pic>
        <p:pic>
          <p:nvPicPr>
            <p:cNvPr id="33" name="Graphique 32">
              <a:extLst>
                <a:ext uri="{FF2B5EF4-FFF2-40B4-BE49-F238E27FC236}">
                  <a16:creationId xmlns:a16="http://schemas.microsoft.com/office/drawing/2014/main" id="{7C2CC8A2-6256-4DC6-A109-6E7334082C7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79530" y="1358320"/>
              <a:ext cx="1045045" cy="1205821"/>
            </a:xfrm>
            <a:prstGeom prst="rect">
              <a:avLst/>
            </a:prstGeom>
          </p:spPr>
        </p:pic>
        <p:pic>
          <p:nvPicPr>
            <p:cNvPr id="34" name="Graphique 33">
              <a:extLst>
                <a:ext uri="{FF2B5EF4-FFF2-40B4-BE49-F238E27FC236}">
                  <a16:creationId xmlns:a16="http://schemas.microsoft.com/office/drawing/2014/main" id="{169043E7-D295-4C01-8888-046C4EEC223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04793" y="1022587"/>
              <a:ext cx="794518" cy="916751"/>
            </a:xfrm>
            <a:prstGeom prst="rect">
              <a:avLst/>
            </a:prstGeom>
          </p:spPr>
        </p:pic>
      </p:grpSp>
      <p:pic>
        <p:nvPicPr>
          <p:cNvPr id="37" name="Image 36">
            <a:extLst>
              <a:ext uri="{FF2B5EF4-FFF2-40B4-BE49-F238E27FC236}">
                <a16:creationId xmlns:a16="http://schemas.microsoft.com/office/drawing/2014/main" id="{DDCB2138-9DAD-4B7D-8846-B68288AF3EAC}"/>
              </a:ext>
            </a:extLst>
          </p:cNvPr>
          <p:cNvPicPr>
            <a:picLocks noChangeAspect="1"/>
          </p:cNvPicPr>
          <p:nvPr/>
        </p:nvPicPr>
        <p:blipFill>
          <a:blip r:embed="rId37">
            <a:grayscl/>
            <a:extLst>
              <a:ext uri="{28A0092B-C50C-407E-A947-70E740481C1C}">
                <a14:useLocalDpi xmlns:a14="http://schemas.microsoft.com/office/drawing/2010/main" val="0"/>
              </a:ext>
            </a:extLst>
          </a:blip>
          <a:srcRect/>
          <a:stretch/>
        </p:blipFill>
        <p:spPr>
          <a:xfrm>
            <a:off x="1396003" y="2155939"/>
            <a:ext cx="1041842" cy="1041842"/>
          </a:xfrm>
          <a:prstGeom prst="flowChartConnector">
            <a:avLst/>
          </a:prstGeom>
          <a:ln>
            <a:noFill/>
          </a:ln>
          <a:effectLst>
            <a:outerShdw blurRad="190500" algn="tl" rotWithShape="0">
              <a:srgbClr val="000000">
                <a:alpha val="70000"/>
              </a:srgbClr>
            </a:outerShdw>
          </a:effectLst>
        </p:spPr>
      </p:pic>
      <p:sp>
        <p:nvSpPr>
          <p:cNvPr id="38" name="ZoneTexte 37">
            <a:extLst>
              <a:ext uri="{FF2B5EF4-FFF2-40B4-BE49-F238E27FC236}">
                <a16:creationId xmlns:a16="http://schemas.microsoft.com/office/drawing/2014/main" id="{3AD62353-66DA-437B-A82D-75433367BE34}"/>
              </a:ext>
            </a:extLst>
          </p:cNvPr>
          <p:cNvSpPr txBox="1"/>
          <p:nvPr/>
        </p:nvSpPr>
        <p:spPr>
          <a:xfrm>
            <a:off x="2500476" y="2117829"/>
            <a:ext cx="2717411" cy="461665"/>
          </a:xfrm>
          <a:prstGeom prst="rect">
            <a:avLst/>
          </a:prstGeom>
          <a:noFill/>
        </p:spPr>
        <p:txBody>
          <a:bodyPr wrap="none" lIns="91440" tIns="45720" rIns="91440" bIns="45720" rtlCol="0" anchor="t">
            <a:spAutoFit/>
          </a:bodyPr>
          <a:lstStyle/>
          <a:p>
            <a:r>
              <a:rPr lang="fr-FR" sz="2400" dirty="0">
                <a:latin typeface="Segoe UI Semibold"/>
                <a:cs typeface="Segoe UI Semibold"/>
              </a:rPr>
              <a:t>Emmanuel GALLIS</a:t>
            </a:r>
          </a:p>
        </p:txBody>
      </p:sp>
      <p:sp>
        <p:nvSpPr>
          <p:cNvPr id="39" name="ZoneTexte 38">
            <a:extLst>
              <a:ext uri="{FF2B5EF4-FFF2-40B4-BE49-F238E27FC236}">
                <a16:creationId xmlns:a16="http://schemas.microsoft.com/office/drawing/2014/main" id="{C17792EC-B649-4521-8BC0-704F4F4F9823}"/>
              </a:ext>
            </a:extLst>
          </p:cNvPr>
          <p:cNvSpPr txBox="1"/>
          <p:nvPr/>
        </p:nvSpPr>
        <p:spPr>
          <a:xfrm>
            <a:off x="2538954" y="2593739"/>
            <a:ext cx="8437964" cy="707886"/>
          </a:xfrm>
          <a:prstGeom prst="rect">
            <a:avLst/>
          </a:prstGeom>
          <a:noFill/>
        </p:spPr>
        <p:txBody>
          <a:bodyPr wrap="square" lIns="91440" tIns="45720" rIns="91440" bIns="45720" rtlCol="0" anchor="t">
            <a:spAutoFit/>
          </a:bodyPr>
          <a:lstStyle/>
          <a:p>
            <a:r>
              <a:rPr lang="fr-FR" dirty="0">
                <a:solidFill>
                  <a:srgbClr val="742774"/>
                </a:solidFill>
                <a:latin typeface="Segoe UI Semibold"/>
                <a:cs typeface="Segoe UI Semibold"/>
              </a:rPr>
              <a:t>Power Apps </a:t>
            </a:r>
            <a:r>
              <a:rPr lang="fr-FR" dirty="0">
                <a:solidFill>
                  <a:srgbClr val="742774"/>
                </a:solidFill>
                <a:latin typeface="Segoe UI"/>
                <a:cs typeface="Segoe UI"/>
              </a:rPr>
              <a:t>: </a:t>
            </a:r>
            <a:r>
              <a:rPr lang="fr-FR" sz="2000" b="0" i="0" dirty="0">
                <a:effectLst/>
                <a:latin typeface="-apple-system"/>
              </a:rPr>
              <a:t>Layout Containers, organiser rapidement les contrôles sur vos écrans Power Apps.</a:t>
            </a:r>
            <a:endParaRPr lang="fr-FR" dirty="0">
              <a:latin typeface="Segoe UI"/>
              <a:cs typeface="Segoe UI"/>
            </a:endParaRPr>
          </a:p>
        </p:txBody>
      </p:sp>
      <p:sp>
        <p:nvSpPr>
          <p:cNvPr id="41" name="ZoneTexte 40">
            <a:extLst>
              <a:ext uri="{FF2B5EF4-FFF2-40B4-BE49-F238E27FC236}">
                <a16:creationId xmlns:a16="http://schemas.microsoft.com/office/drawing/2014/main" id="{309B52EE-F75E-4904-AF65-5BA395A3D838}"/>
              </a:ext>
            </a:extLst>
          </p:cNvPr>
          <p:cNvSpPr txBox="1"/>
          <p:nvPr/>
        </p:nvSpPr>
        <p:spPr>
          <a:xfrm>
            <a:off x="3719454" y="3657537"/>
            <a:ext cx="5278176" cy="461665"/>
          </a:xfrm>
          <a:prstGeom prst="rect">
            <a:avLst/>
          </a:prstGeom>
          <a:noFill/>
        </p:spPr>
        <p:txBody>
          <a:bodyPr wrap="none" rtlCol="0">
            <a:spAutoFit/>
          </a:bodyPr>
          <a:lstStyle/>
          <a:p>
            <a:r>
              <a:rPr lang="fr-FR" sz="2400" dirty="0">
                <a:latin typeface="Segoe UI Semibold" panose="020B0702040204020203" pitchFamily="34" charset="0"/>
                <a:cs typeface="Segoe UI Semibold" panose="020B0702040204020203" pitchFamily="34" charset="0"/>
              </a:rPr>
              <a:t>Dylan HUART et Yannis TAILLENDIER</a:t>
            </a:r>
          </a:p>
        </p:txBody>
      </p:sp>
      <p:sp>
        <p:nvSpPr>
          <p:cNvPr id="42" name="ZoneTexte 41">
            <a:extLst>
              <a:ext uri="{FF2B5EF4-FFF2-40B4-BE49-F238E27FC236}">
                <a16:creationId xmlns:a16="http://schemas.microsoft.com/office/drawing/2014/main" id="{4BCB5372-1AB6-44A8-AD04-1395BEABC92C}"/>
              </a:ext>
            </a:extLst>
          </p:cNvPr>
          <p:cNvSpPr txBox="1"/>
          <p:nvPr/>
        </p:nvSpPr>
        <p:spPr>
          <a:xfrm>
            <a:off x="3719454" y="4156047"/>
            <a:ext cx="8114613" cy="1292662"/>
          </a:xfrm>
          <a:prstGeom prst="rect">
            <a:avLst/>
          </a:prstGeom>
          <a:noFill/>
        </p:spPr>
        <p:txBody>
          <a:bodyPr wrap="square" rtlCol="0">
            <a:spAutoFit/>
          </a:bodyPr>
          <a:lstStyle/>
          <a:p>
            <a:r>
              <a:rPr lang="fr-FR" dirty="0">
                <a:solidFill>
                  <a:srgbClr val="742774"/>
                </a:solidFill>
                <a:latin typeface="Segoe UI Semibold" panose="020B0702040204020203" pitchFamily="34" charset="0"/>
                <a:cs typeface="Segoe UI Semibold" panose="020B0702040204020203" pitchFamily="34" charset="0"/>
              </a:rPr>
              <a:t>Power Apps </a:t>
            </a:r>
            <a:r>
              <a:rPr lang="fr-FR" dirty="0">
                <a:latin typeface="Segoe UI" panose="020B0502040204020203" pitchFamily="34" charset="0"/>
                <a:cs typeface="Segoe UI" panose="020B0502040204020203" pitchFamily="34" charset="0"/>
              </a:rPr>
              <a:t>: </a:t>
            </a:r>
            <a:r>
              <a:rPr lang="en-US" b="0" i="0" dirty="0">
                <a:effectLst/>
                <a:latin typeface="-apple-system"/>
              </a:rPr>
              <a:t> </a:t>
            </a:r>
            <a:r>
              <a:rPr lang="fr-FR" sz="2000" b="0" i="0" dirty="0">
                <a:effectLst/>
                <a:latin typeface="-apple-system"/>
              </a:rPr>
              <a:t>Responsive et Design Power Apps – « L'Écran Maudit » Démonstrations interactives et des scénarios inspirés des Pirates des Caraïbes</a:t>
            </a:r>
            <a:br>
              <a:rPr lang="fr-FR" sz="2000" b="0" i="0" dirty="0">
                <a:effectLst/>
                <a:latin typeface="-apple-system"/>
              </a:rPr>
            </a:br>
            <a:endParaRPr lang="fr-FR" dirty="0">
              <a:latin typeface="-apple-system"/>
            </a:endParaRPr>
          </a:p>
        </p:txBody>
      </p:sp>
      <p:pic>
        <p:nvPicPr>
          <p:cNvPr id="76" name="Image 75">
            <a:extLst>
              <a:ext uri="{FF2B5EF4-FFF2-40B4-BE49-F238E27FC236}">
                <a16:creationId xmlns:a16="http://schemas.microsoft.com/office/drawing/2014/main" id="{C329057C-A703-4234-8C36-15BC675BA225}"/>
              </a:ext>
            </a:extLst>
          </p:cNvPr>
          <p:cNvPicPr>
            <a:picLocks noChangeAspect="1"/>
          </p:cNvPicPr>
          <p:nvPr/>
        </p:nvPicPr>
        <p:blipFill>
          <a:blip r:embed="rId38">
            <a:extLst>
              <a:ext uri="{BEBA8EAE-BF5A-486C-A8C5-ECC9F3942E4B}">
                <a14:imgProps xmlns:a14="http://schemas.microsoft.com/office/drawing/2010/main">
                  <a14:imgLayer r:embed="rId39">
                    <a14:imgEffect>
                      <a14:saturation sat="0"/>
                    </a14:imgEffect>
                  </a14:imgLayer>
                </a14:imgProps>
              </a:ext>
              <a:ext uri="{28A0092B-C50C-407E-A947-70E740481C1C}">
                <a14:useLocalDpi xmlns:a14="http://schemas.microsoft.com/office/drawing/2010/main" val="0"/>
              </a:ext>
            </a:extLst>
          </a:blip>
          <a:srcRect/>
          <a:stretch/>
        </p:blipFill>
        <p:spPr>
          <a:xfrm>
            <a:off x="2500476" y="3635126"/>
            <a:ext cx="1041842" cy="1041842"/>
          </a:xfrm>
          <a:prstGeom prst="flowChartConnector">
            <a:avLst/>
          </a:prstGeom>
          <a:ln>
            <a:noFill/>
          </a:ln>
          <a:effectLst>
            <a:outerShdw blurRad="190500" algn="tl" rotWithShape="0">
              <a:srgbClr val="000000">
                <a:alpha val="70000"/>
              </a:srgbClr>
            </a:outerShdw>
          </a:effectLst>
        </p:spPr>
      </p:pic>
      <p:sp>
        <p:nvSpPr>
          <p:cNvPr id="77" name="ZoneTexte 76">
            <a:extLst>
              <a:ext uri="{FF2B5EF4-FFF2-40B4-BE49-F238E27FC236}">
                <a16:creationId xmlns:a16="http://schemas.microsoft.com/office/drawing/2014/main" id="{1A19530D-316C-4F74-AFDA-C21D685B312D}"/>
              </a:ext>
            </a:extLst>
          </p:cNvPr>
          <p:cNvSpPr txBox="1"/>
          <p:nvPr/>
        </p:nvSpPr>
        <p:spPr>
          <a:xfrm>
            <a:off x="5428452" y="5454120"/>
            <a:ext cx="4438431" cy="830997"/>
          </a:xfrm>
          <a:prstGeom prst="rect">
            <a:avLst/>
          </a:prstGeom>
          <a:noFill/>
        </p:spPr>
        <p:txBody>
          <a:bodyPr wrap="square" rtlCol="0">
            <a:spAutoFit/>
          </a:bodyPr>
          <a:lstStyle/>
          <a:p>
            <a:pPr algn="ctr"/>
            <a:r>
              <a:rPr lang="fr-FR" sz="2400">
                <a:solidFill>
                  <a:srgbClr val="742774"/>
                </a:solidFill>
                <a:latin typeface="Berlin Sans FB" panose="020E0602020502020306" pitchFamily="34" charset="0"/>
              </a:rPr>
              <a:t>+ les dernières nouveautés de la plateforme et de la communauté</a:t>
            </a:r>
          </a:p>
        </p:txBody>
      </p:sp>
      <p:pic>
        <p:nvPicPr>
          <p:cNvPr id="2" name="Picture 2" descr="Microsoft">
            <a:extLst>
              <a:ext uri="{FF2B5EF4-FFF2-40B4-BE49-F238E27FC236}">
                <a16:creationId xmlns:a16="http://schemas.microsoft.com/office/drawing/2014/main" id="{46C2EB10-DD82-1675-1466-5BB81E82FE4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44653" y="5689617"/>
            <a:ext cx="548894" cy="4912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icrosoft AI Builder">
            <a:extLst>
              <a:ext uri="{FF2B5EF4-FFF2-40B4-BE49-F238E27FC236}">
                <a16:creationId xmlns:a16="http://schemas.microsoft.com/office/drawing/2014/main" id="{1BB578F7-A061-D86E-6C3E-767ED5994247}"/>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0828683" y="2484087"/>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66933336-5347-D9A5-53F9-ED9BD6E3439F}"/>
              </a:ext>
            </a:extLst>
          </p:cNvPr>
          <p:cNvPicPr>
            <a:picLocks noChangeAspect="1"/>
          </p:cNvPicPr>
          <p:nvPr/>
        </p:nvPicPr>
        <p:blipFill>
          <a:blip r:embed="rId42">
            <a:grayscl/>
            <a:extLst>
              <a:ext uri="{28A0092B-C50C-407E-A947-70E740481C1C}">
                <a14:useLocalDpi xmlns:a14="http://schemas.microsoft.com/office/drawing/2010/main" val="0"/>
              </a:ext>
            </a:extLst>
          </a:blip>
          <a:srcRect/>
          <a:stretch/>
        </p:blipFill>
        <p:spPr>
          <a:xfrm>
            <a:off x="1311226" y="3635126"/>
            <a:ext cx="1041842" cy="1041842"/>
          </a:xfrm>
          <a:prstGeom prst="flowChartConnector">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321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10F90-B974-05B6-7D4A-8AF80578D42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E6A027B-7609-D47B-DB2F-374691EF8A55}"/>
              </a:ext>
            </a:extLst>
          </p:cNvPr>
          <p:cNvSpPr>
            <a:spLocks noGrp="1"/>
          </p:cNvSpPr>
          <p:nvPr>
            <p:ph type="title"/>
          </p:nvPr>
        </p:nvSpPr>
        <p:spPr/>
        <p:txBody>
          <a:bodyPr>
            <a:normAutofit fontScale="90000"/>
          </a:bodyPr>
          <a:lstStyle/>
          <a:p>
            <a:r>
              <a:rPr lang="fr-FR" b="0" i="0" dirty="0">
                <a:solidFill>
                  <a:srgbClr val="000000"/>
                </a:solidFill>
                <a:effectLst/>
                <a:latin typeface="Segoe UI" panose="020B0502040204020203" pitchFamily="34" charset="0"/>
              </a:rPr>
              <a:t>Utiliser des tables existantes dans l’espace de travail des données</a:t>
            </a:r>
            <a:endParaRPr lang="fr-FR" dirty="0"/>
          </a:p>
        </p:txBody>
      </p:sp>
      <p:sp>
        <p:nvSpPr>
          <p:cNvPr id="3" name="Espace réservé du contenu 2">
            <a:extLst>
              <a:ext uri="{FF2B5EF4-FFF2-40B4-BE49-F238E27FC236}">
                <a16:creationId xmlns:a16="http://schemas.microsoft.com/office/drawing/2014/main" id="{0CBBCDA4-8DD8-74F4-A79C-691ECE0145C6}"/>
              </a:ext>
            </a:extLst>
          </p:cNvPr>
          <p:cNvSpPr>
            <a:spLocks noGrp="1"/>
          </p:cNvSpPr>
          <p:nvPr>
            <p:ph idx="1"/>
          </p:nvPr>
        </p:nvSpPr>
        <p:spPr>
          <a:xfrm>
            <a:off x="8557591" y="1191411"/>
            <a:ext cx="3422374" cy="4693603"/>
          </a:xfrm>
        </p:spPr>
        <p:txBody>
          <a:bodyPr>
            <a:normAutofit fontScale="92500" lnSpcReduction="20000"/>
          </a:bodyPr>
          <a:lstStyle/>
          <a:p>
            <a:r>
              <a:rPr lang="fr-FR" dirty="0"/>
              <a:t>Proposition tables existantes</a:t>
            </a:r>
          </a:p>
          <a:p>
            <a:r>
              <a:rPr lang="fr-FR" dirty="0"/>
              <a:t>Tables de la solution actuelle</a:t>
            </a:r>
          </a:p>
          <a:p>
            <a:r>
              <a:rPr lang="fr-FR" dirty="0"/>
              <a:t>Récupération détail des colonnes</a:t>
            </a:r>
          </a:p>
          <a:p>
            <a:r>
              <a:rPr lang="fr-FR" dirty="0"/>
              <a:t>Limite : lecture seule sur les tables existantes</a:t>
            </a:r>
            <a:br>
              <a:rPr lang="fr-FR" dirty="0"/>
            </a:br>
            <a:br>
              <a:rPr lang="fr-FR" dirty="0"/>
            </a:br>
            <a:r>
              <a:rPr lang="fr-FR" dirty="0">
                <a:hlinkClick r:id="rId2"/>
              </a:rPr>
              <a:t>https://go.microsoft.com/fwlink/?linkid=2297812</a:t>
            </a:r>
            <a:r>
              <a:rPr lang="fr-FR" dirty="0"/>
              <a:t> </a:t>
            </a:r>
          </a:p>
        </p:txBody>
      </p:sp>
      <p:sp>
        <p:nvSpPr>
          <p:cNvPr id="4" name="Espace réservé du numéro de diapositive 3">
            <a:extLst>
              <a:ext uri="{FF2B5EF4-FFF2-40B4-BE49-F238E27FC236}">
                <a16:creationId xmlns:a16="http://schemas.microsoft.com/office/drawing/2014/main" id="{568FCF3B-DDE4-561B-BF49-AD90BF953B96}"/>
              </a:ext>
            </a:extLst>
          </p:cNvPr>
          <p:cNvSpPr>
            <a:spLocks noGrp="1"/>
          </p:cNvSpPr>
          <p:nvPr>
            <p:ph type="sldNum" sz="quarter" idx="12"/>
          </p:nvPr>
        </p:nvSpPr>
        <p:spPr/>
        <p:txBody>
          <a:bodyPr/>
          <a:lstStyle/>
          <a:p>
            <a:fld id="{F2D2C361-7486-4AB1-8DE5-A0E4E1B2CF91}" type="slidenum">
              <a:rPr lang="fr-FR" smtClean="0"/>
              <a:t>10</a:t>
            </a:fld>
            <a:endParaRPr lang="fr-FR"/>
          </a:p>
        </p:txBody>
      </p:sp>
      <p:pic>
        <p:nvPicPr>
          <p:cNvPr id="1026" name="Picture 2" descr="Démo - ajout de tables existantes à l’espace de travail des données ">
            <a:extLst>
              <a:ext uri="{FF2B5EF4-FFF2-40B4-BE49-F238E27FC236}">
                <a16:creationId xmlns:a16="http://schemas.microsoft.com/office/drawing/2014/main" id="{9F0863F8-7058-9970-CE59-05796A0EB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30" y="1191411"/>
            <a:ext cx="8028794" cy="405621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C543499-C1E6-FCBD-AA94-F234CB5608EA}"/>
              </a:ext>
            </a:extLst>
          </p:cNvPr>
          <p:cNvSpPr txBox="1"/>
          <p:nvPr/>
        </p:nvSpPr>
        <p:spPr>
          <a:xfrm>
            <a:off x="212035" y="5547092"/>
            <a:ext cx="6848060" cy="646331"/>
          </a:xfrm>
          <a:prstGeom prst="rect">
            <a:avLst/>
          </a:prstGeom>
          <a:noFill/>
        </p:spPr>
        <p:txBody>
          <a:bodyPr wrap="square">
            <a:spAutoFit/>
          </a:bodyPr>
          <a:lstStyle/>
          <a:p>
            <a:r>
              <a:rPr lang="fr-FR" dirty="0">
                <a:hlinkClick r:id="rId4"/>
              </a:rPr>
              <a:t>Utiliser des tables existantes dans l’espace de travail des données - Microsoft Power Platform Blog</a:t>
            </a:r>
            <a:endParaRPr lang="fr-FR" dirty="0"/>
          </a:p>
        </p:txBody>
      </p:sp>
    </p:spTree>
    <p:extLst>
      <p:ext uri="{BB962C8B-B14F-4D97-AF65-F5344CB8AC3E}">
        <p14:creationId xmlns:p14="http://schemas.microsoft.com/office/powerpoint/2010/main" val="1411683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41F32-0950-2324-3D86-130AB2AEC21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2776107-46B7-0E5D-0257-AF3255109966}"/>
              </a:ext>
            </a:extLst>
          </p:cNvPr>
          <p:cNvSpPr>
            <a:spLocks noGrp="1"/>
          </p:cNvSpPr>
          <p:nvPr>
            <p:ph type="title"/>
          </p:nvPr>
        </p:nvSpPr>
        <p:spPr/>
        <p:txBody>
          <a:bodyPr>
            <a:normAutofit fontScale="90000"/>
          </a:bodyPr>
          <a:lstStyle/>
          <a:p>
            <a:r>
              <a:rPr lang="fr-FR" dirty="0"/>
              <a:t>Pipelines : pages de déploiement Maker et Admin</a:t>
            </a:r>
          </a:p>
        </p:txBody>
      </p:sp>
      <p:sp>
        <p:nvSpPr>
          <p:cNvPr id="3" name="Espace réservé du contenu 2">
            <a:extLst>
              <a:ext uri="{FF2B5EF4-FFF2-40B4-BE49-F238E27FC236}">
                <a16:creationId xmlns:a16="http://schemas.microsoft.com/office/drawing/2014/main" id="{3BDA2DA4-D0DA-1E2D-8AB9-A8D46AF00991}"/>
              </a:ext>
            </a:extLst>
          </p:cNvPr>
          <p:cNvSpPr>
            <a:spLocks noGrp="1"/>
          </p:cNvSpPr>
          <p:nvPr>
            <p:ph idx="1"/>
          </p:nvPr>
        </p:nvSpPr>
        <p:spPr>
          <a:xfrm>
            <a:off x="8955155" y="1483360"/>
            <a:ext cx="3024809" cy="4693603"/>
          </a:xfrm>
        </p:spPr>
        <p:txBody>
          <a:bodyPr>
            <a:normAutofit fontScale="92500" lnSpcReduction="20000"/>
          </a:bodyPr>
          <a:lstStyle/>
          <a:p>
            <a:r>
              <a:rPr lang="fr-FR" dirty="0"/>
              <a:t>Les </a:t>
            </a:r>
            <a:r>
              <a:rPr lang="fr-FR" dirty="0" err="1"/>
              <a:t>makers</a:t>
            </a:r>
            <a:r>
              <a:rPr lang="fr-FR" dirty="0"/>
              <a:t> peuvent désormais visualiser tous leurs déploiements en un seul endroit</a:t>
            </a:r>
          </a:p>
          <a:p>
            <a:r>
              <a:rPr lang="fr-FR" b="0" i="0" dirty="0">
                <a:solidFill>
                  <a:srgbClr val="000000"/>
                </a:solidFill>
                <a:effectLst/>
                <a:latin typeface="Segoe UI" panose="020B0502040204020203" pitchFamily="34" charset="0"/>
              </a:rPr>
              <a:t>mis en évidence des éch</a:t>
            </a:r>
            <a:r>
              <a:rPr lang="fr-FR" dirty="0">
                <a:solidFill>
                  <a:srgbClr val="000000"/>
                </a:solidFill>
                <a:latin typeface="Segoe UI" panose="020B0502040204020203" pitchFamily="34" charset="0"/>
              </a:rPr>
              <a:t>oué / actifs</a:t>
            </a:r>
          </a:p>
          <a:p>
            <a:r>
              <a:rPr lang="fr-FR" dirty="0">
                <a:solidFill>
                  <a:srgbClr val="000000"/>
                </a:solidFill>
                <a:latin typeface="Segoe UI" panose="020B0502040204020203" pitchFamily="34" charset="0"/>
              </a:rPr>
              <a:t>Bientôt des recommandations</a:t>
            </a:r>
            <a:endParaRPr lang="fr-FR" dirty="0"/>
          </a:p>
        </p:txBody>
      </p:sp>
      <p:sp>
        <p:nvSpPr>
          <p:cNvPr id="4" name="Espace réservé du numéro de diapositive 3">
            <a:extLst>
              <a:ext uri="{FF2B5EF4-FFF2-40B4-BE49-F238E27FC236}">
                <a16:creationId xmlns:a16="http://schemas.microsoft.com/office/drawing/2014/main" id="{784CB2A8-6FCA-4009-9A3F-815F0CFCDB1D}"/>
              </a:ext>
            </a:extLst>
          </p:cNvPr>
          <p:cNvSpPr>
            <a:spLocks noGrp="1"/>
          </p:cNvSpPr>
          <p:nvPr>
            <p:ph type="sldNum" sz="quarter" idx="12"/>
          </p:nvPr>
        </p:nvSpPr>
        <p:spPr/>
        <p:txBody>
          <a:bodyPr/>
          <a:lstStyle/>
          <a:p>
            <a:fld id="{F2D2C361-7486-4AB1-8DE5-A0E4E1B2CF91}" type="slidenum">
              <a:rPr lang="fr-FR" smtClean="0"/>
              <a:t>11</a:t>
            </a:fld>
            <a:endParaRPr lang="fr-FR"/>
          </a:p>
        </p:txBody>
      </p:sp>
      <p:pic>
        <p:nvPicPr>
          <p:cNvPr id="2050" name="Picture 2" descr="Page de déploiement pour les makers">
            <a:extLst>
              <a:ext uri="{FF2B5EF4-FFF2-40B4-BE49-F238E27FC236}">
                <a16:creationId xmlns:a16="http://schemas.microsoft.com/office/drawing/2014/main" id="{6DAB6C09-2582-6682-B873-F9D4A92D7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04" y="1483360"/>
            <a:ext cx="8278062" cy="414765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87CD7D5-AA74-ABA4-5456-68DE18A9B107}"/>
              </a:ext>
            </a:extLst>
          </p:cNvPr>
          <p:cNvSpPr txBox="1"/>
          <p:nvPr/>
        </p:nvSpPr>
        <p:spPr>
          <a:xfrm>
            <a:off x="3236846" y="5916424"/>
            <a:ext cx="6848060" cy="646331"/>
          </a:xfrm>
          <a:prstGeom prst="rect">
            <a:avLst/>
          </a:prstGeom>
          <a:noFill/>
        </p:spPr>
        <p:txBody>
          <a:bodyPr wrap="square">
            <a:spAutoFit/>
          </a:bodyPr>
          <a:lstStyle/>
          <a:p>
            <a:r>
              <a:rPr lang="fr-FR" dirty="0">
                <a:hlinkClick r:id="rId3"/>
              </a:rPr>
              <a:t>Présentation des pages de déploiement Maker et Admin - Blog Microsoft Power Platform</a:t>
            </a:r>
            <a:endParaRPr lang="fr-FR" dirty="0"/>
          </a:p>
        </p:txBody>
      </p:sp>
    </p:spTree>
    <p:extLst>
      <p:ext uri="{BB962C8B-B14F-4D97-AF65-F5344CB8AC3E}">
        <p14:creationId xmlns:p14="http://schemas.microsoft.com/office/powerpoint/2010/main" val="344900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6EA79-FEE1-6F07-799B-F22C8EEBC92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C6374B6-08D1-D1B0-8352-EDA753EB7C8F}"/>
              </a:ext>
            </a:extLst>
          </p:cNvPr>
          <p:cNvSpPr>
            <a:spLocks noGrp="1"/>
          </p:cNvSpPr>
          <p:nvPr>
            <p:ph type="title"/>
          </p:nvPr>
        </p:nvSpPr>
        <p:spPr/>
        <p:txBody>
          <a:bodyPr>
            <a:normAutofit fontScale="90000"/>
          </a:bodyPr>
          <a:lstStyle/>
          <a:p>
            <a:r>
              <a:rPr lang="fr-FR" dirty="0"/>
              <a:t>Pipelines : pages de déploiement Maker et Admin</a:t>
            </a:r>
          </a:p>
        </p:txBody>
      </p:sp>
      <p:sp>
        <p:nvSpPr>
          <p:cNvPr id="3" name="Espace réservé du contenu 2">
            <a:extLst>
              <a:ext uri="{FF2B5EF4-FFF2-40B4-BE49-F238E27FC236}">
                <a16:creationId xmlns:a16="http://schemas.microsoft.com/office/drawing/2014/main" id="{FF9040E1-6F09-4555-769F-338C613DAA68}"/>
              </a:ext>
            </a:extLst>
          </p:cNvPr>
          <p:cNvSpPr>
            <a:spLocks noGrp="1"/>
          </p:cNvSpPr>
          <p:nvPr>
            <p:ph idx="1"/>
          </p:nvPr>
        </p:nvSpPr>
        <p:spPr>
          <a:xfrm>
            <a:off x="8766313" y="1483360"/>
            <a:ext cx="3348659" cy="4693603"/>
          </a:xfrm>
        </p:spPr>
        <p:txBody>
          <a:bodyPr>
            <a:normAutofit/>
          </a:bodyPr>
          <a:lstStyle/>
          <a:p>
            <a:r>
              <a:rPr lang="fr-FR" b="1" dirty="0">
                <a:solidFill>
                  <a:srgbClr val="000000"/>
                </a:solidFill>
                <a:latin typeface="Segoe UI" panose="020B0502040204020203" pitchFamily="34" charset="0"/>
              </a:rPr>
              <a:t>A</a:t>
            </a:r>
            <a:r>
              <a:rPr lang="fr-FR" b="1" i="0" dirty="0">
                <a:solidFill>
                  <a:srgbClr val="000000"/>
                </a:solidFill>
                <a:effectLst/>
                <a:latin typeface="Segoe UI" panose="020B0502040204020203" pitchFamily="34" charset="0"/>
              </a:rPr>
              <a:t>fficher tous les déploiements</a:t>
            </a:r>
            <a:r>
              <a:rPr lang="fr-FR" b="0" i="0" dirty="0">
                <a:solidFill>
                  <a:srgbClr val="000000"/>
                </a:solidFill>
                <a:effectLst/>
                <a:latin typeface="Segoe UI" panose="020B0502040204020203" pitchFamily="34" charset="0"/>
              </a:rPr>
              <a:t> dans le locataire, </a:t>
            </a:r>
          </a:p>
          <a:p>
            <a:r>
              <a:rPr lang="fr-FR" b="1" dirty="0">
                <a:solidFill>
                  <a:srgbClr val="000000"/>
                </a:solidFill>
                <a:latin typeface="Segoe UI" panose="020B0502040204020203" pitchFamily="34" charset="0"/>
              </a:rPr>
              <a:t>A</a:t>
            </a:r>
            <a:r>
              <a:rPr lang="fr-FR" b="1" i="0" dirty="0">
                <a:solidFill>
                  <a:srgbClr val="000000"/>
                </a:solidFill>
                <a:effectLst/>
                <a:latin typeface="Segoe UI" panose="020B0502040204020203" pitchFamily="34" charset="0"/>
              </a:rPr>
              <a:t>pprouver</a:t>
            </a:r>
            <a:r>
              <a:rPr lang="fr-FR" b="0" i="0" dirty="0">
                <a:solidFill>
                  <a:srgbClr val="000000"/>
                </a:solidFill>
                <a:effectLst/>
                <a:latin typeface="Segoe UI" panose="020B0502040204020203" pitchFamily="34" charset="0"/>
              </a:rPr>
              <a:t> les demandes de déploiement</a:t>
            </a:r>
          </a:p>
          <a:p>
            <a:r>
              <a:rPr lang="fr-FR" b="1" i="0" dirty="0">
                <a:solidFill>
                  <a:srgbClr val="000000"/>
                </a:solidFill>
                <a:effectLst/>
                <a:latin typeface="Segoe UI" panose="020B0502040204020203" pitchFamily="34" charset="0"/>
              </a:rPr>
              <a:t>résoudre les échecs</a:t>
            </a:r>
            <a:r>
              <a:rPr lang="fr-FR" b="0" i="0" dirty="0">
                <a:solidFill>
                  <a:srgbClr val="000000"/>
                </a:solidFill>
                <a:effectLst/>
                <a:latin typeface="Segoe UI" panose="020B0502040204020203" pitchFamily="34" charset="0"/>
              </a:rPr>
              <a:t>.</a:t>
            </a:r>
          </a:p>
          <a:p>
            <a:r>
              <a:rPr lang="fr-FR" dirty="0">
                <a:solidFill>
                  <a:srgbClr val="000000"/>
                </a:solidFill>
                <a:latin typeface="Segoe UI" panose="020B0502040204020203" pitchFamily="34" charset="0"/>
              </a:rPr>
              <a:t>Préversion</a:t>
            </a:r>
            <a:endParaRPr lang="fr-FR" dirty="0"/>
          </a:p>
        </p:txBody>
      </p:sp>
      <p:sp>
        <p:nvSpPr>
          <p:cNvPr id="4" name="Espace réservé du numéro de diapositive 3">
            <a:extLst>
              <a:ext uri="{FF2B5EF4-FFF2-40B4-BE49-F238E27FC236}">
                <a16:creationId xmlns:a16="http://schemas.microsoft.com/office/drawing/2014/main" id="{A6EB2A97-C987-CD97-4DFE-76016BF9C3FA}"/>
              </a:ext>
            </a:extLst>
          </p:cNvPr>
          <p:cNvSpPr>
            <a:spLocks noGrp="1"/>
          </p:cNvSpPr>
          <p:nvPr>
            <p:ph type="sldNum" sz="quarter" idx="12"/>
          </p:nvPr>
        </p:nvSpPr>
        <p:spPr/>
        <p:txBody>
          <a:bodyPr/>
          <a:lstStyle/>
          <a:p>
            <a:fld id="{F2D2C361-7486-4AB1-8DE5-A0E4E1B2CF91}" type="slidenum">
              <a:rPr lang="fr-FR" smtClean="0"/>
              <a:t>12</a:t>
            </a:fld>
            <a:endParaRPr lang="fr-FR"/>
          </a:p>
        </p:txBody>
      </p:sp>
      <p:pic>
        <p:nvPicPr>
          <p:cNvPr id="3074" name="Picture 2" descr="interface utilisateur graphique, texte, application, e-mail">
            <a:extLst>
              <a:ext uri="{FF2B5EF4-FFF2-40B4-BE49-F238E27FC236}">
                <a16:creationId xmlns:a16="http://schemas.microsoft.com/office/drawing/2014/main" id="{36EF482A-B493-0A46-607A-CEA61347C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90" y="1620077"/>
            <a:ext cx="8071107" cy="457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24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6448BEA-1254-572B-DACE-F297E3AD70E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E9407BA-15D7-0A76-0CA4-5D1B4003A728}"/>
              </a:ext>
            </a:extLst>
          </p:cNvPr>
          <p:cNvSpPr>
            <a:spLocks noGrp="1"/>
          </p:cNvSpPr>
          <p:nvPr>
            <p:ph type="title"/>
          </p:nvPr>
        </p:nvSpPr>
        <p:spPr/>
        <p:txBody>
          <a:bodyPr>
            <a:normAutofit fontScale="90000"/>
          </a:bodyPr>
          <a:lstStyle/>
          <a:p>
            <a:r>
              <a:rPr lang="fr-FR" dirty="0"/>
              <a:t>Fonctions définies par l’utilisateur, types définis par l’utilisateur</a:t>
            </a:r>
          </a:p>
        </p:txBody>
      </p:sp>
      <p:sp>
        <p:nvSpPr>
          <p:cNvPr id="3" name="Espace réservé du contenu 2">
            <a:extLst>
              <a:ext uri="{FF2B5EF4-FFF2-40B4-BE49-F238E27FC236}">
                <a16:creationId xmlns:a16="http://schemas.microsoft.com/office/drawing/2014/main" id="{068C45C0-96F9-8D3B-1206-7397C70246CC}"/>
              </a:ext>
            </a:extLst>
          </p:cNvPr>
          <p:cNvSpPr>
            <a:spLocks noGrp="1"/>
          </p:cNvSpPr>
          <p:nvPr>
            <p:ph idx="1"/>
          </p:nvPr>
        </p:nvSpPr>
        <p:spPr>
          <a:xfrm>
            <a:off x="7166112" y="1483360"/>
            <a:ext cx="4187687" cy="4693603"/>
          </a:xfrm>
        </p:spPr>
        <p:txBody>
          <a:bodyPr>
            <a:normAutofit fontScale="77500" lnSpcReduction="20000"/>
          </a:bodyPr>
          <a:lstStyle/>
          <a:p>
            <a:r>
              <a:rPr lang="fr-FR" dirty="0"/>
              <a:t>Les fonctions définies par l’utilisateur peuvent désormais inclure des fonctions de comportement avec des effets de bord, telles que Définir, Collecter, Réinitialiser et Notifier.</a:t>
            </a:r>
          </a:p>
          <a:p>
            <a:r>
              <a:rPr lang="fr-FR" dirty="0"/>
              <a:t>Les types définis par l’utilisateur (UDT) permettent de transmettre des tables et des enregistrements dans et hors des UDF. Les UDT permettent également la conversion en bloc d’objets JSON non typés en objets typés</a:t>
            </a:r>
          </a:p>
        </p:txBody>
      </p:sp>
      <p:sp>
        <p:nvSpPr>
          <p:cNvPr id="4" name="Espace réservé du numéro de diapositive 3">
            <a:extLst>
              <a:ext uri="{FF2B5EF4-FFF2-40B4-BE49-F238E27FC236}">
                <a16:creationId xmlns:a16="http://schemas.microsoft.com/office/drawing/2014/main" id="{9307D97C-519B-9728-8FF2-13849A0E1F51}"/>
              </a:ext>
            </a:extLst>
          </p:cNvPr>
          <p:cNvSpPr>
            <a:spLocks noGrp="1"/>
          </p:cNvSpPr>
          <p:nvPr>
            <p:ph type="sldNum" sz="quarter" idx="12"/>
          </p:nvPr>
        </p:nvSpPr>
        <p:spPr/>
        <p:txBody>
          <a:bodyPr/>
          <a:lstStyle/>
          <a:p>
            <a:fld id="{F2D2C361-7486-4AB1-8DE5-A0E4E1B2CF91}" type="slidenum">
              <a:rPr lang="fr-FR" smtClean="0"/>
              <a:t>13</a:t>
            </a:fld>
            <a:endParaRPr lang="fr-FR"/>
          </a:p>
        </p:txBody>
      </p:sp>
      <p:sp>
        <p:nvSpPr>
          <p:cNvPr id="5" name="AutoShape 2" descr="A screenshot of a computer">
            <a:extLst>
              <a:ext uri="{FF2B5EF4-FFF2-40B4-BE49-F238E27FC236}">
                <a16:creationId xmlns:a16="http://schemas.microsoft.com/office/drawing/2014/main" id="{27BBDFB8-353A-200E-5A80-6914271FE8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a:extLst>
              <a:ext uri="{FF2B5EF4-FFF2-40B4-BE49-F238E27FC236}">
                <a16:creationId xmlns:a16="http://schemas.microsoft.com/office/drawing/2014/main" id="{D5619011-9FA4-258F-6F26-5A18671F3313}"/>
              </a:ext>
            </a:extLst>
          </p:cNvPr>
          <p:cNvPicPr>
            <a:picLocks noChangeAspect="1"/>
          </p:cNvPicPr>
          <p:nvPr/>
        </p:nvPicPr>
        <p:blipFill>
          <a:blip r:embed="rId2"/>
          <a:stretch>
            <a:fillRect/>
          </a:stretch>
        </p:blipFill>
        <p:spPr>
          <a:xfrm>
            <a:off x="473594" y="1416844"/>
            <a:ext cx="6128856" cy="4329112"/>
          </a:xfrm>
          <a:prstGeom prst="rect">
            <a:avLst/>
          </a:prstGeom>
        </p:spPr>
      </p:pic>
      <p:sp>
        <p:nvSpPr>
          <p:cNvPr id="9" name="ZoneTexte 8">
            <a:extLst>
              <a:ext uri="{FF2B5EF4-FFF2-40B4-BE49-F238E27FC236}">
                <a16:creationId xmlns:a16="http://schemas.microsoft.com/office/drawing/2014/main" id="{9F08E582-7A48-C570-ABE4-5E52F4D0F6F0}"/>
              </a:ext>
            </a:extLst>
          </p:cNvPr>
          <p:cNvSpPr txBox="1"/>
          <p:nvPr/>
        </p:nvSpPr>
        <p:spPr>
          <a:xfrm>
            <a:off x="2661333" y="6106166"/>
            <a:ext cx="8615569" cy="646331"/>
          </a:xfrm>
          <a:prstGeom prst="rect">
            <a:avLst/>
          </a:prstGeom>
          <a:noFill/>
        </p:spPr>
        <p:txBody>
          <a:bodyPr wrap="square">
            <a:spAutoFit/>
          </a:bodyPr>
          <a:lstStyle/>
          <a:p>
            <a:r>
              <a:rPr lang="fr-FR" dirty="0">
                <a:hlinkClick r:id="rId3"/>
              </a:rPr>
              <a:t>Les fonctions définies par l’utilisateur, les types définis par l’utilisateur et les propriétés de composant améliorées vont de l’avant - Blog Microsoft Power Platform</a:t>
            </a:r>
            <a:endParaRPr lang="fr-FR" dirty="0"/>
          </a:p>
        </p:txBody>
      </p:sp>
    </p:spTree>
    <p:extLst>
      <p:ext uri="{BB962C8B-B14F-4D97-AF65-F5344CB8AC3E}">
        <p14:creationId xmlns:p14="http://schemas.microsoft.com/office/powerpoint/2010/main" val="938745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50336-F0D3-79C5-BF95-86AB6269A41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E45FD49-11AC-76A3-8B5F-946390142C46}"/>
              </a:ext>
            </a:extLst>
          </p:cNvPr>
          <p:cNvSpPr>
            <a:spLocks noGrp="1"/>
          </p:cNvSpPr>
          <p:nvPr>
            <p:ph type="title"/>
          </p:nvPr>
        </p:nvSpPr>
        <p:spPr/>
        <p:txBody>
          <a:bodyPr>
            <a:normAutofit fontScale="90000"/>
          </a:bodyPr>
          <a:lstStyle/>
          <a:p>
            <a:r>
              <a:rPr lang="fr-FR" dirty="0"/>
              <a:t>6 commandes modernes supplémentaires dans Canvas !</a:t>
            </a:r>
          </a:p>
        </p:txBody>
      </p:sp>
      <p:sp>
        <p:nvSpPr>
          <p:cNvPr id="3" name="Espace réservé du contenu 2">
            <a:extLst>
              <a:ext uri="{FF2B5EF4-FFF2-40B4-BE49-F238E27FC236}">
                <a16:creationId xmlns:a16="http://schemas.microsoft.com/office/drawing/2014/main" id="{CB65E0BB-AED5-F574-02A7-75E680750FA0}"/>
              </a:ext>
            </a:extLst>
          </p:cNvPr>
          <p:cNvSpPr>
            <a:spLocks noGrp="1"/>
          </p:cNvSpPr>
          <p:nvPr>
            <p:ph idx="1"/>
          </p:nvPr>
        </p:nvSpPr>
        <p:spPr>
          <a:xfrm>
            <a:off x="7434470" y="1483360"/>
            <a:ext cx="3919330" cy="4693603"/>
          </a:xfrm>
        </p:spPr>
        <p:txBody>
          <a:bodyPr>
            <a:normAutofit fontScale="70000" lnSpcReduction="20000"/>
          </a:bodyPr>
          <a:lstStyle/>
          <a:p>
            <a:pPr marL="0" indent="0">
              <a:buNone/>
            </a:pPr>
            <a:r>
              <a:rPr lang="fr-FR" b="0" i="0" dirty="0">
                <a:solidFill>
                  <a:srgbClr val="000000"/>
                </a:solidFill>
                <a:effectLst/>
                <a:latin typeface="Segoe UI" panose="020B0502040204020203" pitchFamily="34" charset="0"/>
              </a:rPr>
              <a:t>Texte : propriété de sortie de déclencheur  pour contrôler son comportement </a:t>
            </a:r>
            <a:r>
              <a:rPr lang="fr-FR" b="0" i="0" dirty="0" err="1">
                <a:solidFill>
                  <a:srgbClr val="000000"/>
                </a:solidFill>
                <a:effectLst/>
                <a:latin typeface="Segoe UI" panose="020B0502040204020203" pitchFamily="34" charset="0"/>
              </a:rPr>
              <a:t>onChange</a:t>
            </a:r>
            <a:endParaRPr lang="fr-FR" b="0" i="0" dirty="0">
              <a:solidFill>
                <a:srgbClr val="000000"/>
              </a:solidFill>
              <a:effectLst/>
              <a:latin typeface="Segoe UI" panose="020B0502040204020203" pitchFamily="34" charset="0"/>
            </a:endParaRPr>
          </a:p>
          <a:p>
            <a:pPr marL="0" indent="0">
              <a:buNone/>
            </a:pPr>
            <a:r>
              <a:rPr lang="fr-FR" dirty="0">
                <a:solidFill>
                  <a:srgbClr val="000000"/>
                </a:solidFill>
                <a:latin typeface="Segoe UI" panose="020B0502040204020203" pitchFamily="34" charset="0"/>
              </a:rPr>
              <a:t>Date : personnalisation du format </a:t>
            </a:r>
            <a:r>
              <a:rPr lang="nn-NO" b="0" i="0" dirty="0">
                <a:solidFill>
                  <a:srgbClr val="000000"/>
                </a:solidFill>
                <a:effectLst/>
                <a:latin typeface="Segoe UI" panose="020B0502040204020203" pitchFamily="34" charset="0"/>
              </a:rPr>
              <a:t>« jj/mm/AA », format = « MM/AA »</a:t>
            </a:r>
            <a:endParaRPr lang="fr-FR" b="0" i="0" dirty="0">
              <a:solidFill>
                <a:srgbClr val="000000"/>
              </a:solidFill>
              <a:effectLst/>
              <a:latin typeface="Segoe UI" panose="020B0502040204020203" pitchFamily="34" charset="0"/>
            </a:endParaRPr>
          </a:p>
          <a:p>
            <a:pPr marL="0" indent="0">
              <a:buNone/>
            </a:pPr>
            <a:r>
              <a:rPr lang="fr-FR" dirty="0" err="1">
                <a:solidFill>
                  <a:srgbClr val="000000"/>
                </a:solidFill>
                <a:latin typeface="Segoe UI" panose="020B0502040204020203" pitchFamily="34" charset="0"/>
              </a:rPr>
              <a:t>Combobox</a:t>
            </a:r>
            <a:r>
              <a:rPr lang="fr-FR" dirty="0">
                <a:solidFill>
                  <a:srgbClr val="000000"/>
                </a:solidFill>
                <a:latin typeface="Segoe UI" panose="020B0502040204020203" pitchFamily="34" charset="0"/>
              </a:rPr>
              <a:t> :Recherche et filtrage dynamique sur plus de 800 éléments </a:t>
            </a:r>
            <a:r>
              <a:rPr lang="en-US" b="0" i="1" dirty="0">
                <a:solidFill>
                  <a:srgbClr val="000000"/>
                </a:solidFill>
                <a:effectLst/>
                <a:latin typeface="Segoe UI" panose="020B0502040204020203" pitchFamily="34" charset="0"/>
              </a:rPr>
              <a:t>Filter(&lt;Dataset&gt;, </a:t>
            </a:r>
            <a:r>
              <a:rPr lang="en-US" b="0" i="1" dirty="0" err="1">
                <a:solidFill>
                  <a:srgbClr val="000000"/>
                </a:solidFill>
                <a:effectLst/>
                <a:latin typeface="Segoe UI" panose="020B0502040204020203" pitchFamily="34" charset="0"/>
              </a:rPr>
              <a:t>StartsWith</a:t>
            </a:r>
            <a:r>
              <a:rPr lang="en-US" b="0" i="1" dirty="0">
                <a:solidFill>
                  <a:srgbClr val="000000"/>
                </a:solidFill>
                <a:effectLst/>
                <a:latin typeface="Segoe UI" panose="020B0502040204020203" pitchFamily="34" charset="0"/>
              </a:rPr>
              <a:t>(&lt;Column name&gt;, </a:t>
            </a:r>
            <a:r>
              <a:rPr lang="en-US" b="0" i="1" dirty="0" err="1">
                <a:solidFill>
                  <a:srgbClr val="000000"/>
                </a:solidFill>
                <a:effectLst/>
                <a:latin typeface="Segoe UI" panose="020B0502040204020203" pitchFamily="34" charset="0"/>
              </a:rPr>
              <a:t>Combobox.SearchText</a:t>
            </a:r>
            <a:r>
              <a:rPr lang="en-US" b="0" i="1" dirty="0">
                <a:solidFill>
                  <a:srgbClr val="000000"/>
                </a:solidFill>
                <a:effectLst/>
                <a:latin typeface="Segoe UI" panose="020B0502040204020203" pitchFamily="34" charset="0"/>
              </a:rPr>
              <a:t>))</a:t>
            </a:r>
            <a:r>
              <a:rPr lang="en-US" b="0" i="0" dirty="0">
                <a:solidFill>
                  <a:srgbClr val="000000"/>
                </a:solidFill>
                <a:effectLst/>
                <a:latin typeface="Segoe UI" panose="020B0502040204020203" pitchFamily="34" charset="0"/>
              </a:rPr>
              <a:t> </a:t>
            </a:r>
            <a:br>
              <a:rPr lang="en-US" b="0" i="0" dirty="0">
                <a:solidFill>
                  <a:srgbClr val="000000"/>
                </a:solidFill>
                <a:effectLst/>
                <a:latin typeface="Segoe UI" panose="020B0502040204020203" pitchFamily="34" charset="0"/>
              </a:rPr>
            </a:br>
            <a:br>
              <a:rPr lang="en-US" b="0" i="0" dirty="0">
                <a:solidFill>
                  <a:srgbClr val="000000"/>
                </a:solidFill>
                <a:effectLst/>
                <a:latin typeface="Segoe UI" panose="020B0502040204020203" pitchFamily="34" charset="0"/>
              </a:rPr>
            </a:br>
            <a:r>
              <a:rPr lang="fr-FR" dirty="0">
                <a:hlinkClick r:id="rId2"/>
              </a:rPr>
              <a:t>Annonce de GA : 6 commandes modernes supplémentaires dans Canvas ! - Blog sur la plate-forme Microsoft Power</a:t>
            </a:r>
            <a:endParaRPr lang="fr-FR" dirty="0"/>
          </a:p>
        </p:txBody>
      </p:sp>
      <p:sp>
        <p:nvSpPr>
          <p:cNvPr id="4" name="Espace réservé du numéro de diapositive 3">
            <a:extLst>
              <a:ext uri="{FF2B5EF4-FFF2-40B4-BE49-F238E27FC236}">
                <a16:creationId xmlns:a16="http://schemas.microsoft.com/office/drawing/2014/main" id="{33FB735A-BD6B-C61E-C3DE-36CF60369785}"/>
              </a:ext>
            </a:extLst>
          </p:cNvPr>
          <p:cNvSpPr>
            <a:spLocks noGrp="1"/>
          </p:cNvSpPr>
          <p:nvPr>
            <p:ph type="sldNum" sz="quarter" idx="12"/>
          </p:nvPr>
        </p:nvSpPr>
        <p:spPr/>
        <p:txBody>
          <a:bodyPr/>
          <a:lstStyle/>
          <a:p>
            <a:fld id="{F2D2C361-7486-4AB1-8DE5-A0E4E1B2CF91}" type="slidenum">
              <a:rPr lang="fr-FR" smtClean="0"/>
              <a:t>14</a:t>
            </a:fld>
            <a:endParaRPr lang="fr-FR"/>
          </a:p>
        </p:txBody>
      </p:sp>
      <p:pic>
        <p:nvPicPr>
          <p:cNvPr id="6" name="Image 5">
            <a:extLst>
              <a:ext uri="{FF2B5EF4-FFF2-40B4-BE49-F238E27FC236}">
                <a16:creationId xmlns:a16="http://schemas.microsoft.com/office/drawing/2014/main" id="{755AFB6A-CD58-556E-45C9-D0B674EBE401}"/>
              </a:ext>
            </a:extLst>
          </p:cNvPr>
          <p:cNvPicPr>
            <a:picLocks noChangeAspect="1"/>
          </p:cNvPicPr>
          <p:nvPr/>
        </p:nvPicPr>
        <p:blipFill>
          <a:blip r:embed="rId3"/>
          <a:stretch>
            <a:fillRect/>
          </a:stretch>
        </p:blipFill>
        <p:spPr>
          <a:xfrm>
            <a:off x="354197" y="1533056"/>
            <a:ext cx="6964988" cy="3844014"/>
          </a:xfrm>
          <a:prstGeom prst="rect">
            <a:avLst/>
          </a:prstGeom>
        </p:spPr>
      </p:pic>
    </p:spTree>
    <p:extLst>
      <p:ext uri="{BB962C8B-B14F-4D97-AF65-F5344CB8AC3E}">
        <p14:creationId xmlns:p14="http://schemas.microsoft.com/office/powerpoint/2010/main" val="2205535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0F70E-7008-0E5A-908F-0640BB883F2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C179755-A4F7-236B-67D6-0EB8281BA458}"/>
              </a:ext>
            </a:extLst>
          </p:cNvPr>
          <p:cNvSpPr>
            <a:spLocks noGrp="1"/>
          </p:cNvSpPr>
          <p:nvPr>
            <p:ph type="title"/>
          </p:nvPr>
        </p:nvSpPr>
        <p:spPr/>
        <p:txBody>
          <a:bodyPr/>
          <a:lstStyle/>
          <a:p>
            <a:r>
              <a:rPr lang="fr-FR" dirty="0"/>
              <a:t>Variables d’environnement SQL</a:t>
            </a:r>
          </a:p>
        </p:txBody>
      </p:sp>
      <p:sp>
        <p:nvSpPr>
          <p:cNvPr id="3" name="Espace réservé du contenu 2">
            <a:extLst>
              <a:ext uri="{FF2B5EF4-FFF2-40B4-BE49-F238E27FC236}">
                <a16:creationId xmlns:a16="http://schemas.microsoft.com/office/drawing/2014/main" id="{0E1E7C32-85CF-8E97-A188-7AACFB45D09E}"/>
              </a:ext>
            </a:extLst>
          </p:cNvPr>
          <p:cNvSpPr>
            <a:spLocks noGrp="1"/>
          </p:cNvSpPr>
          <p:nvPr>
            <p:ph idx="1"/>
          </p:nvPr>
        </p:nvSpPr>
        <p:spPr>
          <a:xfrm>
            <a:off x="4651513" y="1202634"/>
            <a:ext cx="6625389" cy="4693603"/>
          </a:xfrm>
        </p:spPr>
        <p:txBody>
          <a:bodyPr/>
          <a:lstStyle/>
          <a:p>
            <a:r>
              <a:rPr lang="fr-FR" dirty="0"/>
              <a:t>Actuellement en cours de déploiement et seront dans les régions en préversion d’ici le 22 janvier et dans toutes les régions, y compris la région souveraine, d’ici le 3 février</a:t>
            </a:r>
          </a:p>
          <a:p>
            <a:r>
              <a:rPr lang="fr-FR" dirty="0"/>
              <a:t>Deux variables d’environnement à définir pour les connexions SQL : le serveur et la base de données.</a:t>
            </a:r>
          </a:p>
        </p:txBody>
      </p:sp>
      <p:sp>
        <p:nvSpPr>
          <p:cNvPr id="4" name="Espace réservé du numéro de diapositive 3">
            <a:extLst>
              <a:ext uri="{FF2B5EF4-FFF2-40B4-BE49-F238E27FC236}">
                <a16:creationId xmlns:a16="http://schemas.microsoft.com/office/drawing/2014/main" id="{21B5F831-D652-F56D-AA09-0C60D6055DFE}"/>
              </a:ext>
            </a:extLst>
          </p:cNvPr>
          <p:cNvSpPr>
            <a:spLocks noGrp="1"/>
          </p:cNvSpPr>
          <p:nvPr>
            <p:ph type="sldNum" sz="quarter" idx="12"/>
          </p:nvPr>
        </p:nvSpPr>
        <p:spPr/>
        <p:txBody>
          <a:bodyPr/>
          <a:lstStyle/>
          <a:p>
            <a:fld id="{F2D2C361-7486-4AB1-8DE5-A0E4E1B2CF91}" type="slidenum">
              <a:rPr lang="fr-FR" smtClean="0"/>
              <a:t>15</a:t>
            </a:fld>
            <a:endParaRPr lang="fr-FR"/>
          </a:p>
        </p:txBody>
      </p:sp>
      <p:pic>
        <p:nvPicPr>
          <p:cNvPr id="9" name="Image 8">
            <a:extLst>
              <a:ext uri="{FF2B5EF4-FFF2-40B4-BE49-F238E27FC236}">
                <a16:creationId xmlns:a16="http://schemas.microsoft.com/office/drawing/2014/main" id="{43C93383-DE35-E2D1-18EE-76B04AA758F5}"/>
              </a:ext>
            </a:extLst>
          </p:cNvPr>
          <p:cNvPicPr>
            <a:picLocks noChangeAspect="1"/>
          </p:cNvPicPr>
          <p:nvPr/>
        </p:nvPicPr>
        <p:blipFill>
          <a:blip r:embed="rId2"/>
          <a:stretch>
            <a:fillRect/>
          </a:stretch>
        </p:blipFill>
        <p:spPr>
          <a:xfrm>
            <a:off x="915098" y="1093401"/>
            <a:ext cx="3551426" cy="5406887"/>
          </a:xfrm>
          <a:prstGeom prst="rect">
            <a:avLst/>
          </a:prstGeom>
        </p:spPr>
      </p:pic>
      <p:sp>
        <p:nvSpPr>
          <p:cNvPr id="11" name="ZoneTexte 10">
            <a:extLst>
              <a:ext uri="{FF2B5EF4-FFF2-40B4-BE49-F238E27FC236}">
                <a16:creationId xmlns:a16="http://schemas.microsoft.com/office/drawing/2014/main" id="{244C1BA3-7DF4-C71F-6B7A-A81C40B447BE}"/>
              </a:ext>
            </a:extLst>
          </p:cNvPr>
          <p:cNvSpPr txBox="1"/>
          <p:nvPr/>
        </p:nvSpPr>
        <p:spPr>
          <a:xfrm>
            <a:off x="5133561" y="5359139"/>
            <a:ext cx="5898874" cy="646331"/>
          </a:xfrm>
          <a:prstGeom prst="rect">
            <a:avLst/>
          </a:prstGeom>
          <a:noFill/>
        </p:spPr>
        <p:txBody>
          <a:bodyPr wrap="square">
            <a:spAutoFit/>
          </a:bodyPr>
          <a:lstStyle/>
          <a:p>
            <a:r>
              <a:rPr lang="fr-FR" dirty="0">
                <a:hlinkClick r:id="rId3"/>
              </a:rPr>
              <a:t>Variables d’environnement SQL Server disponibles pour Power Apps - Blog Microsoft Power Platform</a:t>
            </a:r>
            <a:endParaRPr lang="fr-FR" dirty="0"/>
          </a:p>
        </p:txBody>
      </p:sp>
    </p:spTree>
    <p:extLst>
      <p:ext uri="{BB962C8B-B14F-4D97-AF65-F5344CB8AC3E}">
        <p14:creationId xmlns:p14="http://schemas.microsoft.com/office/powerpoint/2010/main" val="2596577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BB8B8-C15C-2F84-C857-75037803A4F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BA4EA42-F5A9-A17A-C00F-6165C336AABA}"/>
              </a:ext>
            </a:extLst>
          </p:cNvPr>
          <p:cNvSpPr>
            <a:spLocks noGrp="1"/>
          </p:cNvSpPr>
          <p:nvPr>
            <p:ph type="title"/>
          </p:nvPr>
        </p:nvSpPr>
        <p:spPr/>
        <p:txBody>
          <a:bodyPr/>
          <a:lstStyle/>
          <a:p>
            <a:r>
              <a:rPr lang="fr-FR" dirty="0"/>
              <a:t>Microsoft 365 Copilot Chat</a:t>
            </a:r>
          </a:p>
        </p:txBody>
      </p:sp>
      <p:sp>
        <p:nvSpPr>
          <p:cNvPr id="3" name="Espace réservé du contenu 2">
            <a:extLst>
              <a:ext uri="{FF2B5EF4-FFF2-40B4-BE49-F238E27FC236}">
                <a16:creationId xmlns:a16="http://schemas.microsoft.com/office/drawing/2014/main" id="{4AED3AD3-3DAC-5D20-0AEE-A6C91ACFAF46}"/>
              </a:ext>
            </a:extLst>
          </p:cNvPr>
          <p:cNvSpPr>
            <a:spLocks noGrp="1"/>
          </p:cNvSpPr>
          <p:nvPr>
            <p:ph idx="1"/>
          </p:nvPr>
        </p:nvSpPr>
        <p:spPr>
          <a:xfrm>
            <a:off x="5824330" y="1483360"/>
            <a:ext cx="5529469" cy="4693603"/>
          </a:xfrm>
        </p:spPr>
        <p:txBody>
          <a:bodyPr/>
          <a:lstStyle/>
          <a:p>
            <a:r>
              <a:rPr lang="fr-FR" b="0" i="0" dirty="0">
                <a:solidFill>
                  <a:srgbClr val="000000"/>
                </a:solidFill>
                <a:effectLst/>
                <a:latin typeface="Segoe UI" panose="020B0502040204020203" pitchFamily="34" charset="0"/>
              </a:rPr>
              <a:t>Bientôt, les agents créés dans Copilot Studio et Copilot Studio seront disponibles directement depuis </a:t>
            </a:r>
            <a:r>
              <a:rPr lang="fr-FR" b="0" i="0" u="sng" dirty="0">
                <a:solidFill>
                  <a:srgbClr val="0067B8"/>
                </a:solidFill>
                <a:effectLst/>
                <a:latin typeface="Segoe UI" panose="020B0502040204020203" pitchFamily="34" charset="0"/>
                <a:hlinkClick r:id="rId2"/>
              </a:rPr>
              <a:t>Copilot Chat</a:t>
            </a:r>
            <a:r>
              <a:rPr lang="fr-FR" b="0" i="0" dirty="0">
                <a:solidFill>
                  <a:srgbClr val="000000"/>
                </a:solidFill>
                <a:effectLst/>
                <a:latin typeface="Segoe UI" panose="020B0502040204020203" pitchFamily="34" charset="0"/>
              </a:rPr>
              <a:t>. </a:t>
            </a:r>
          </a:p>
          <a:p>
            <a:r>
              <a:rPr lang="fr-FR" dirty="0">
                <a:solidFill>
                  <a:srgbClr val="000000"/>
                </a:solidFill>
                <a:latin typeface="Segoe UI" panose="020B0502040204020203" pitchFamily="34" charset="0"/>
              </a:rPr>
              <a:t>Actions Autonomes : </a:t>
            </a:r>
            <a:r>
              <a:rPr lang="fr-FR" b="1" i="0" dirty="0">
                <a:solidFill>
                  <a:srgbClr val="000000"/>
                </a:solidFill>
                <a:effectLst/>
                <a:latin typeface="Segoe UI" panose="020B0502040204020203" pitchFamily="34" charset="0"/>
              </a:rPr>
              <a:t>à partir du 1er février 2025</a:t>
            </a:r>
            <a:r>
              <a:rPr lang="fr-FR" b="0" i="0" dirty="0">
                <a:solidFill>
                  <a:srgbClr val="000000"/>
                </a:solidFill>
                <a:effectLst/>
                <a:latin typeface="Segoe UI" panose="020B0502040204020203" pitchFamily="34" charset="0"/>
              </a:rPr>
              <a:t>, nous passons à un programme de préversion payante.</a:t>
            </a:r>
            <a:endParaRPr lang="fr-FR" dirty="0"/>
          </a:p>
        </p:txBody>
      </p:sp>
      <p:sp>
        <p:nvSpPr>
          <p:cNvPr id="4" name="Espace réservé du numéro de diapositive 3">
            <a:extLst>
              <a:ext uri="{FF2B5EF4-FFF2-40B4-BE49-F238E27FC236}">
                <a16:creationId xmlns:a16="http://schemas.microsoft.com/office/drawing/2014/main" id="{2EA644C0-7B6D-8D3C-5E4F-38C5FFE966F6}"/>
              </a:ext>
            </a:extLst>
          </p:cNvPr>
          <p:cNvSpPr>
            <a:spLocks noGrp="1"/>
          </p:cNvSpPr>
          <p:nvPr>
            <p:ph type="sldNum" sz="quarter" idx="12"/>
          </p:nvPr>
        </p:nvSpPr>
        <p:spPr/>
        <p:txBody>
          <a:bodyPr/>
          <a:lstStyle/>
          <a:p>
            <a:fld id="{F2D2C361-7486-4AB1-8DE5-A0E4E1B2CF91}" type="slidenum">
              <a:rPr lang="fr-FR" smtClean="0"/>
              <a:t>16</a:t>
            </a:fld>
            <a:endParaRPr lang="fr-FR"/>
          </a:p>
        </p:txBody>
      </p:sp>
      <p:sp>
        <p:nvSpPr>
          <p:cNvPr id="8" name="ZoneTexte 7">
            <a:extLst>
              <a:ext uri="{FF2B5EF4-FFF2-40B4-BE49-F238E27FC236}">
                <a16:creationId xmlns:a16="http://schemas.microsoft.com/office/drawing/2014/main" id="{F0D635A3-3848-3FCD-B783-28064410BD6E}"/>
              </a:ext>
            </a:extLst>
          </p:cNvPr>
          <p:cNvSpPr txBox="1"/>
          <p:nvPr/>
        </p:nvSpPr>
        <p:spPr>
          <a:xfrm>
            <a:off x="3294823" y="6106166"/>
            <a:ext cx="6848060" cy="646331"/>
          </a:xfrm>
          <a:prstGeom prst="rect">
            <a:avLst/>
          </a:prstGeom>
          <a:noFill/>
        </p:spPr>
        <p:txBody>
          <a:bodyPr wrap="square">
            <a:spAutoFit/>
          </a:bodyPr>
          <a:lstStyle/>
          <a:p>
            <a:r>
              <a:rPr lang="fr-FR" dirty="0">
                <a:hlinkClick r:id="rId3"/>
              </a:rPr>
              <a:t>Activation des agents dans Microsoft 365 Copilot Chat | Microsoft Copilot Blog</a:t>
            </a:r>
            <a:endParaRPr lang="fr-FR" dirty="0"/>
          </a:p>
        </p:txBody>
      </p:sp>
      <p:pic>
        <p:nvPicPr>
          <p:cNvPr id="5" name="Image 4">
            <a:extLst>
              <a:ext uri="{FF2B5EF4-FFF2-40B4-BE49-F238E27FC236}">
                <a16:creationId xmlns:a16="http://schemas.microsoft.com/office/drawing/2014/main" id="{ABCD83A3-2921-EF5A-26D9-945F0CE9F6E4}"/>
              </a:ext>
            </a:extLst>
          </p:cNvPr>
          <p:cNvPicPr>
            <a:picLocks noChangeAspect="1"/>
          </p:cNvPicPr>
          <p:nvPr/>
        </p:nvPicPr>
        <p:blipFill>
          <a:blip r:embed="rId4"/>
          <a:stretch>
            <a:fillRect/>
          </a:stretch>
        </p:blipFill>
        <p:spPr>
          <a:xfrm>
            <a:off x="334379" y="2145323"/>
            <a:ext cx="5284871" cy="2712194"/>
          </a:xfrm>
          <a:prstGeom prst="rect">
            <a:avLst/>
          </a:prstGeom>
        </p:spPr>
      </p:pic>
    </p:spTree>
    <p:extLst>
      <p:ext uri="{BB962C8B-B14F-4D97-AF65-F5344CB8AC3E}">
        <p14:creationId xmlns:p14="http://schemas.microsoft.com/office/powerpoint/2010/main" val="76042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1285851" y="408350"/>
            <a:ext cx="9607118"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SATISFAIT ? UNE REMARQUE ?</a:t>
            </a:r>
          </a:p>
        </p:txBody>
      </p:sp>
      <p:sp>
        <p:nvSpPr>
          <p:cNvPr id="25" name="Content Placeholder 2">
            <a:extLst>
              <a:ext uri="{FF2B5EF4-FFF2-40B4-BE49-F238E27FC236}">
                <a16:creationId xmlns:a16="http://schemas.microsoft.com/office/drawing/2014/main" id="{11789071-F8C2-4982-B097-5B35F10D12D6}"/>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Votre avis nous intéresse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Répondez à l’enquête via ce formulaire (1 min)</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adapte le format et les sujets en fonction de vos retours !</a:t>
            </a: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Un grand Merci !</a:t>
            </a:r>
          </a:p>
        </p:txBody>
      </p:sp>
      <p:pic>
        <p:nvPicPr>
          <p:cNvPr id="8" name="Image 7">
            <a:extLst>
              <a:ext uri="{FF2B5EF4-FFF2-40B4-BE49-F238E27FC236}">
                <a16:creationId xmlns:a16="http://schemas.microsoft.com/office/drawing/2014/main" id="{105246EE-92BF-473B-8BD9-82A97324B58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264153" y="1496629"/>
            <a:ext cx="5020763" cy="5020763"/>
          </a:xfrm>
          <a:prstGeom prst="rect">
            <a:avLst/>
          </a:prstGeom>
        </p:spPr>
      </p:pic>
    </p:spTree>
    <p:extLst>
      <p:ext uri="{BB962C8B-B14F-4D97-AF65-F5344CB8AC3E}">
        <p14:creationId xmlns:p14="http://schemas.microsoft.com/office/powerpoint/2010/main" val="922831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AC059D25-7A38-43A3-8E8B-18133EEDD495}"/>
              </a:ext>
            </a:extLst>
          </p:cNvPr>
          <p:cNvGrpSpPr/>
          <p:nvPr/>
        </p:nvGrpSpPr>
        <p:grpSpPr>
          <a:xfrm>
            <a:off x="5109594" y="5377757"/>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58261B27-14F1-4265-87BD-1912292B6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93546697-4A19-47AD-A83F-AA8303523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7C1C04E-B621-48BB-B503-C71A47AD5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FEE567DB-C1C8-4767-8921-1DC7CAAE89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CE808B56-17CD-457A-A29D-52C2411EB2F0}"/>
              </a:ext>
            </a:extLst>
          </p:cNvPr>
          <p:cNvGrpSpPr/>
          <p:nvPr/>
        </p:nvGrpSpPr>
        <p:grpSpPr>
          <a:xfrm>
            <a:off x="153039" y="4023815"/>
            <a:ext cx="1339179" cy="1760210"/>
            <a:chOff x="10954599" y="1265743"/>
            <a:chExt cx="944334" cy="1241228"/>
          </a:xfrm>
        </p:grpSpPr>
        <p:pic>
          <p:nvPicPr>
            <p:cNvPr id="9" name="Graphique 8">
              <a:extLst>
                <a:ext uri="{FF2B5EF4-FFF2-40B4-BE49-F238E27FC236}">
                  <a16:creationId xmlns:a16="http://schemas.microsoft.com/office/drawing/2014/main" id="{7233D227-EBB8-4F5D-88D1-F57DB65EBB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5139FC1-F8C5-48DD-AF58-E3E771AC60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77B70F66-F788-468C-AC9E-376F92ECE4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52799E89-1C5C-409C-9CA2-264639973365}"/>
              </a:ext>
            </a:extLst>
          </p:cNvPr>
          <p:cNvGrpSpPr/>
          <p:nvPr/>
        </p:nvGrpSpPr>
        <p:grpSpPr>
          <a:xfrm>
            <a:off x="7268162" y="-261344"/>
            <a:ext cx="2587071" cy="1911793"/>
            <a:chOff x="7302905" y="888738"/>
            <a:chExt cx="2587071" cy="1911793"/>
          </a:xfrm>
        </p:grpSpPr>
        <p:pic>
          <p:nvPicPr>
            <p:cNvPr id="13" name="Graphique 12">
              <a:extLst>
                <a:ext uri="{FF2B5EF4-FFF2-40B4-BE49-F238E27FC236}">
                  <a16:creationId xmlns:a16="http://schemas.microsoft.com/office/drawing/2014/main" id="{A223085C-334F-47DB-B166-DF7E295A69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4" name="Graphique 13">
              <a:extLst>
                <a:ext uri="{FF2B5EF4-FFF2-40B4-BE49-F238E27FC236}">
                  <a16:creationId xmlns:a16="http://schemas.microsoft.com/office/drawing/2014/main" id="{87666DF7-B360-4ED4-A71D-F6F817317F6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5" name="Graphique 14">
              <a:extLst>
                <a:ext uri="{FF2B5EF4-FFF2-40B4-BE49-F238E27FC236}">
                  <a16:creationId xmlns:a16="http://schemas.microsoft.com/office/drawing/2014/main" id="{9A646E4D-3661-4694-AEF3-C7BCD91875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16" name="Groupe 15">
            <a:extLst>
              <a:ext uri="{FF2B5EF4-FFF2-40B4-BE49-F238E27FC236}">
                <a16:creationId xmlns:a16="http://schemas.microsoft.com/office/drawing/2014/main" id="{B3F72912-2E4A-42A8-9959-ED66404892CF}"/>
              </a:ext>
            </a:extLst>
          </p:cNvPr>
          <p:cNvGrpSpPr/>
          <p:nvPr/>
        </p:nvGrpSpPr>
        <p:grpSpPr>
          <a:xfrm>
            <a:off x="2161375" y="269286"/>
            <a:ext cx="2340716" cy="1719715"/>
            <a:chOff x="62249" y="880925"/>
            <a:chExt cx="2340716" cy="1719715"/>
          </a:xfrm>
        </p:grpSpPr>
        <p:pic>
          <p:nvPicPr>
            <p:cNvPr id="17" name="Graphique 16">
              <a:extLst>
                <a:ext uri="{FF2B5EF4-FFF2-40B4-BE49-F238E27FC236}">
                  <a16:creationId xmlns:a16="http://schemas.microsoft.com/office/drawing/2014/main" id="{717FD919-4F24-496E-B171-654F5FF415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18" name="Graphique 17">
              <a:extLst>
                <a:ext uri="{FF2B5EF4-FFF2-40B4-BE49-F238E27FC236}">
                  <a16:creationId xmlns:a16="http://schemas.microsoft.com/office/drawing/2014/main" id="{56A08DBE-5EB0-41B3-AE0B-13F658EDE8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19" name="Graphique 18">
              <a:extLst>
                <a:ext uri="{FF2B5EF4-FFF2-40B4-BE49-F238E27FC236}">
                  <a16:creationId xmlns:a16="http://schemas.microsoft.com/office/drawing/2014/main" id="{D3D168D3-B082-4C18-A54B-5332E184D5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pic>
        <p:nvPicPr>
          <p:cNvPr id="20" name="Graphique 19">
            <a:extLst>
              <a:ext uri="{FF2B5EF4-FFF2-40B4-BE49-F238E27FC236}">
                <a16:creationId xmlns:a16="http://schemas.microsoft.com/office/drawing/2014/main" id="{6BD30A42-7C73-4575-AB8C-7521B8DE3C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5468" y="3160449"/>
            <a:ext cx="491259" cy="491259"/>
          </a:xfrm>
          <a:prstGeom prst="rect">
            <a:avLst/>
          </a:prstGeom>
        </p:spPr>
      </p:pic>
      <p:pic>
        <p:nvPicPr>
          <p:cNvPr id="22" name="Graphique 21">
            <a:extLst>
              <a:ext uri="{FF2B5EF4-FFF2-40B4-BE49-F238E27FC236}">
                <a16:creationId xmlns:a16="http://schemas.microsoft.com/office/drawing/2014/main" id="{02CCCE3F-971A-4CBC-BD1E-15B4E9E49E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50118" y="3166015"/>
            <a:ext cx="491259" cy="491259"/>
          </a:xfrm>
          <a:prstGeom prst="rect">
            <a:avLst/>
          </a:prstGeom>
        </p:spPr>
      </p:pic>
      <p:pic>
        <p:nvPicPr>
          <p:cNvPr id="23" name="Graphique 22">
            <a:extLst>
              <a:ext uri="{FF2B5EF4-FFF2-40B4-BE49-F238E27FC236}">
                <a16:creationId xmlns:a16="http://schemas.microsoft.com/office/drawing/2014/main" id="{A076493A-E0BD-4EF7-8750-7745B20194A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10291" y="3166015"/>
            <a:ext cx="491259" cy="491259"/>
          </a:xfrm>
          <a:prstGeom prst="rect">
            <a:avLst/>
          </a:prstGeom>
        </p:spPr>
      </p:pic>
      <p:pic>
        <p:nvPicPr>
          <p:cNvPr id="24" name="Graphique 23">
            <a:extLst>
              <a:ext uri="{FF2B5EF4-FFF2-40B4-BE49-F238E27FC236}">
                <a16:creationId xmlns:a16="http://schemas.microsoft.com/office/drawing/2014/main" id="{04228E97-B42F-4AC5-8A3E-84D4D594B3A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970344" y="3166439"/>
            <a:ext cx="490835" cy="490835"/>
          </a:xfrm>
          <a:prstGeom prst="rect">
            <a:avLst/>
          </a:prstGeom>
        </p:spPr>
      </p:pic>
      <p:grpSp>
        <p:nvGrpSpPr>
          <p:cNvPr id="26" name="Groupe 25">
            <a:extLst>
              <a:ext uri="{FF2B5EF4-FFF2-40B4-BE49-F238E27FC236}">
                <a16:creationId xmlns:a16="http://schemas.microsoft.com/office/drawing/2014/main" id="{121C0080-57A8-4898-95D2-246BCAD3BF04}"/>
              </a:ext>
            </a:extLst>
          </p:cNvPr>
          <p:cNvGrpSpPr/>
          <p:nvPr/>
        </p:nvGrpSpPr>
        <p:grpSpPr>
          <a:xfrm>
            <a:off x="10253480" y="3681339"/>
            <a:ext cx="1755853" cy="1576168"/>
            <a:chOff x="10854242" y="1455130"/>
            <a:chExt cx="1238155" cy="1111451"/>
          </a:xfrm>
          <a:solidFill>
            <a:srgbClr val="0B556A">
              <a:alpha val="55000"/>
            </a:srgbClr>
          </a:solidFill>
        </p:grpSpPr>
        <p:pic>
          <p:nvPicPr>
            <p:cNvPr id="27" name="Graphique 26">
              <a:extLst>
                <a:ext uri="{FF2B5EF4-FFF2-40B4-BE49-F238E27FC236}">
                  <a16:creationId xmlns:a16="http://schemas.microsoft.com/office/drawing/2014/main" id="{7279CC21-417E-415C-91CA-A8445BDB0B9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141692" y="1488894"/>
              <a:ext cx="794518" cy="916751"/>
            </a:xfrm>
            <a:prstGeom prst="rect">
              <a:avLst/>
            </a:prstGeom>
          </p:spPr>
        </p:pic>
        <p:pic>
          <p:nvPicPr>
            <p:cNvPr id="28" name="Graphique 27">
              <a:extLst>
                <a:ext uri="{FF2B5EF4-FFF2-40B4-BE49-F238E27FC236}">
                  <a16:creationId xmlns:a16="http://schemas.microsoft.com/office/drawing/2014/main" id="{4DE29018-59E4-4A9E-8A10-5004887AB83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634957" y="1455130"/>
              <a:ext cx="457440" cy="527815"/>
            </a:xfrm>
            <a:prstGeom prst="rect">
              <a:avLst/>
            </a:prstGeom>
          </p:spPr>
        </p:pic>
        <p:pic>
          <p:nvPicPr>
            <p:cNvPr id="29" name="Graphique 28">
              <a:extLst>
                <a:ext uri="{FF2B5EF4-FFF2-40B4-BE49-F238E27FC236}">
                  <a16:creationId xmlns:a16="http://schemas.microsoft.com/office/drawing/2014/main" id="{9794D5B2-00A2-4E6E-838C-8375387F22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854242" y="1831917"/>
              <a:ext cx="636709" cy="734664"/>
            </a:xfrm>
            <a:prstGeom prst="rect">
              <a:avLst/>
            </a:prstGeom>
          </p:spPr>
        </p:pic>
        <p:pic>
          <p:nvPicPr>
            <p:cNvPr id="30" name="Graphique 29">
              <a:extLst>
                <a:ext uri="{FF2B5EF4-FFF2-40B4-BE49-F238E27FC236}">
                  <a16:creationId xmlns:a16="http://schemas.microsoft.com/office/drawing/2014/main" id="{3FD1E243-BA9F-49AD-88A3-79F65572B5D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5127" y="1487414"/>
              <a:ext cx="429460" cy="495531"/>
            </a:xfrm>
            <a:prstGeom prst="rect">
              <a:avLst/>
            </a:prstGeom>
          </p:spPr>
        </p:pic>
        <p:pic>
          <p:nvPicPr>
            <p:cNvPr id="31" name="Graphique 30">
              <a:extLst>
                <a:ext uri="{FF2B5EF4-FFF2-40B4-BE49-F238E27FC236}">
                  <a16:creationId xmlns:a16="http://schemas.microsoft.com/office/drawing/2014/main" id="{82669D80-3993-4CEB-8E65-AA87D150BD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555336" y="2060315"/>
              <a:ext cx="429460" cy="495531"/>
            </a:xfrm>
            <a:prstGeom prst="rect">
              <a:avLst/>
            </a:prstGeom>
          </p:spPr>
        </p:pic>
      </p:grpSp>
      <p:sp>
        <p:nvSpPr>
          <p:cNvPr id="32" name="ZoneTexte 31">
            <a:extLst>
              <a:ext uri="{FF2B5EF4-FFF2-40B4-BE49-F238E27FC236}">
                <a16:creationId xmlns:a16="http://schemas.microsoft.com/office/drawing/2014/main" id="{2039521D-5521-4FA9-B27E-40DF9488BA9B}"/>
              </a:ext>
            </a:extLst>
          </p:cNvPr>
          <p:cNvSpPr txBox="1"/>
          <p:nvPr/>
        </p:nvSpPr>
        <p:spPr>
          <a:xfrm>
            <a:off x="3060269" y="2033253"/>
            <a:ext cx="5038560" cy="830997"/>
          </a:xfrm>
          <a:prstGeom prst="rect">
            <a:avLst/>
          </a:prstGeom>
          <a:noFill/>
        </p:spPr>
        <p:txBody>
          <a:bodyPr wrap="none" rtlCol="0">
            <a:spAutoFit/>
          </a:bodyPr>
          <a:lstStyle/>
          <a:p>
            <a:pPr algn="ctr"/>
            <a:r>
              <a:rPr lang="fr-FR" sz="4800" dirty="0">
                <a:solidFill>
                  <a:schemeClr val="tx1">
                    <a:lumMod val="65000"/>
                    <a:lumOff val="35000"/>
                  </a:schemeClr>
                </a:solidFill>
                <a:latin typeface="Congenial Black" panose="020B0604020202020204" pitchFamily="2" charset="0"/>
              </a:rPr>
              <a:t>A  la  prochaine  !</a:t>
            </a:r>
          </a:p>
        </p:txBody>
      </p:sp>
      <p:sp>
        <p:nvSpPr>
          <p:cNvPr id="33" name="ZoneTexte 32">
            <a:extLst>
              <a:ext uri="{FF2B5EF4-FFF2-40B4-BE49-F238E27FC236}">
                <a16:creationId xmlns:a16="http://schemas.microsoft.com/office/drawing/2014/main" id="{3CD78EB7-563C-4025-87ED-8064992121A5}"/>
              </a:ext>
            </a:extLst>
          </p:cNvPr>
          <p:cNvSpPr txBox="1"/>
          <p:nvPr/>
        </p:nvSpPr>
        <p:spPr>
          <a:xfrm>
            <a:off x="834369" y="3863099"/>
            <a:ext cx="9490362" cy="1323439"/>
          </a:xfrm>
          <a:prstGeom prst="rect">
            <a:avLst/>
          </a:prstGeom>
          <a:noFill/>
        </p:spPr>
        <p:txBody>
          <a:bodyPr wrap="square" lIns="91440" tIns="45720" rIns="91440" bIns="45720" anchor="t">
            <a:spAutoFit/>
          </a:bodyPr>
          <a:lstStyle/>
          <a:p>
            <a:pPr algn="ctr"/>
            <a:r>
              <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Mercredi </a:t>
            </a:r>
            <a:r>
              <a:rPr lang="fr-FR" sz="80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26</a:t>
            </a:r>
            <a:r>
              <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 février à </a:t>
            </a:r>
            <a:r>
              <a:rPr lang="fr-FR" sz="60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13h</a:t>
            </a:r>
            <a:endPar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endParaRPr>
          </a:p>
        </p:txBody>
      </p:sp>
      <p:pic>
        <p:nvPicPr>
          <p:cNvPr id="1026" name="Picture 2" descr="Microsoft">
            <a:extLst>
              <a:ext uri="{FF2B5EF4-FFF2-40B4-BE49-F238E27FC236}">
                <a16:creationId xmlns:a16="http://schemas.microsoft.com/office/drawing/2014/main" id="{256F5A27-48B0-1AE6-BE61-711E808F758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808725" y="3160449"/>
            <a:ext cx="548894" cy="49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2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149860" y="408350"/>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 name="ZoneTexte 1">
            <a:extLst>
              <a:ext uri="{FF2B5EF4-FFF2-40B4-BE49-F238E27FC236}">
                <a16:creationId xmlns:a16="http://schemas.microsoft.com/office/drawing/2014/main" id="{057949E5-C76B-41E4-A234-9FEFD8E7727C}"/>
              </a:ext>
            </a:extLst>
          </p:cNvPr>
          <p:cNvSpPr txBox="1"/>
          <p:nvPr/>
        </p:nvSpPr>
        <p:spPr>
          <a:xfrm>
            <a:off x="5882452" y="136008"/>
            <a:ext cx="413896" cy="369332"/>
          </a:xfrm>
          <a:prstGeom prst="rect">
            <a:avLst/>
          </a:prstGeom>
          <a:noFill/>
        </p:spPr>
        <p:txBody>
          <a:bodyPr wrap="none" rtlCol="0">
            <a:spAutoFit/>
          </a:bodyPr>
          <a:lstStyle/>
          <a:p>
            <a:r>
              <a:rPr lang="fr-FR" i="1">
                <a:solidFill>
                  <a:schemeClr val="tx1">
                    <a:lumMod val="65000"/>
                    <a:lumOff val="35000"/>
                  </a:schemeClr>
                </a:solidFill>
                <a:latin typeface="Segoe UI" panose="020B0502040204020203" pitchFamily="34" charset="0"/>
                <a:cs typeface="Segoe UI" panose="020B0502040204020203" pitchFamily="34" charset="0"/>
              </a:rPr>
              <a:t>Le</a:t>
            </a:r>
          </a:p>
        </p:txBody>
      </p:sp>
      <p:sp>
        <p:nvSpPr>
          <p:cNvPr id="43" name="ZoneTexte 42">
            <a:extLst>
              <a:ext uri="{FF2B5EF4-FFF2-40B4-BE49-F238E27FC236}">
                <a16:creationId xmlns:a16="http://schemas.microsoft.com/office/drawing/2014/main" id="{2C5CF5A8-3BD5-48C7-ABCB-0D4E764CF6D1}"/>
              </a:ext>
            </a:extLst>
          </p:cNvPr>
          <p:cNvSpPr txBox="1"/>
          <p:nvPr/>
        </p:nvSpPr>
        <p:spPr>
          <a:xfrm>
            <a:off x="4530773" y="1328994"/>
            <a:ext cx="3117265"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Un événement organisé par…</a:t>
            </a:r>
          </a:p>
        </p:txBody>
      </p:sp>
      <p:pic>
        <p:nvPicPr>
          <p:cNvPr id="40" name="Image 39">
            <a:extLst>
              <a:ext uri="{FF2B5EF4-FFF2-40B4-BE49-F238E27FC236}">
                <a16:creationId xmlns:a16="http://schemas.microsoft.com/office/drawing/2014/main" id="{B99A5B8E-3F8C-413F-80CE-5B954AD816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20132" y="1895172"/>
            <a:ext cx="2247476" cy="2247476"/>
          </a:xfrm>
          <a:prstGeom prst="rect">
            <a:avLst/>
          </a:prstGeom>
        </p:spPr>
      </p:pic>
      <p:pic>
        <p:nvPicPr>
          <p:cNvPr id="45" name="Image 44" descr="Une image contenant texte, signe, clipart&#10;&#10;Description générée automatiquement">
            <a:extLst>
              <a:ext uri="{FF2B5EF4-FFF2-40B4-BE49-F238E27FC236}">
                <a16:creationId xmlns:a16="http://schemas.microsoft.com/office/drawing/2014/main" id="{5EEF6BD0-E7EE-46DE-AFFB-B7878B3947EF}"/>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3343" y="4134133"/>
            <a:ext cx="3519488" cy="2097591"/>
          </a:xfrm>
          <a:prstGeom prst="rect">
            <a:avLst/>
          </a:prstGeom>
        </p:spPr>
      </p:pic>
      <p:sp>
        <p:nvSpPr>
          <p:cNvPr id="49" name="ZoneTexte 48">
            <a:extLst>
              <a:ext uri="{FF2B5EF4-FFF2-40B4-BE49-F238E27FC236}">
                <a16:creationId xmlns:a16="http://schemas.microsoft.com/office/drawing/2014/main" id="{B0B9418A-40E0-41A6-B1FF-CB0910239602}"/>
              </a:ext>
            </a:extLst>
          </p:cNvPr>
          <p:cNvSpPr txBox="1"/>
          <p:nvPr/>
        </p:nvSpPr>
        <p:spPr>
          <a:xfrm>
            <a:off x="3783060" y="2757300"/>
            <a:ext cx="6675389"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https://bizappsfrenchcommunity.com/</a:t>
            </a:r>
          </a:p>
        </p:txBody>
      </p:sp>
      <p:sp>
        <p:nvSpPr>
          <p:cNvPr id="50" name="ZoneTexte 49">
            <a:extLst>
              <a:ext uri="{FF2B5EF4-FFF2-40B4-BE49-F238E27FC236}">
                <a16:creationId xmlns:a16="http://schemas.microsoft.com/office/drawing/2014/main" id="{C412D839-4B7B-4B71-A64E-A034C5FBB180}"/>
              </a:ext>
            </a:extLst>
          </p:cNvPr>
          <p:cNvSpPr txBox="1"/>
          <p:nvPr/>
        </p:nvSpPr>
        <p:spPr>
          <a:xfrm>
            <a:off x="4530773" y="4093273"/>
            <a:ext cx="2286460"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En association avec…</a:t>
            </a:r>
          </a:p>
        </p:txBody>
      </p:sp>
      <p:sp>
        <p:nvSpPr>
          <p:cNvPr id="51" name="ZoneTexte 50">
            <a:extLst>
              <a:ext uri="{FF2B5EF4-FFF2-40B4-BE49-F238E27FC236}">
                <a16:creationId xmlns:a16="http://schemas.microsoft.com/office/drawing/2014/main" id="{5127C032-063A-4B63-B694-127C12F8B489}"/>
              </a:ext>
            </a:extLst>
          </p:cNvPr>
          <p:cNvSpPr txBox="1"/>
          <p:nvPr/>
        </p:nvSpPr>
        <p:spPr>
          <a:xfrm>
            <a:off x="4230108" y="5543139"/>
            <a:ext cx="2887790"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https://ppfc.fr/</a:t>
            </a:r>
          </a:p>
        </p:txBody>
      </p:sp>
    </p:spTree>
    <p:extLst>
      <p:ext uri="{BB962C8B-B14F-4D97-AF65-F5344CB8AC3E}">
        <p14:creationId xmlns:p14="http://schemas.microsoft.com/office/powerpoint/2010/main" val="1958773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865604" y="408350"/>
            <a:ext cx="6447599"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CALL FOR SPEAKER</a:t>
            </a:r>
          </a:p>
        </p:txBody>
      </p:sp>
      <p:pic>
        <p:nvPicPr>
          <p:cNvPr id="9" name="Image 8">
            <a:extLst>
              <a:ext uri="{FF2B5EF4-FFF2-40B4-BE49-F238E27FC236}">
                <a16:creationId xmlns:a16="http://schemas.microsoft.com/office/drawing/2014/main" id="{24DE8EFB-3071-468A-AB67-58360A8FD1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39310" y="1673543"/>
            <a:ext cx="4223197" cy="4223197"/>
          </a:xfrm>
          <a:prstGeom prst="rect">
            <a:avLst/>
          </a:prstGeom>
        </p:spPr>
      </p:pic>
      <p:sp>
        <p:nvSpPr>
          <p:cNvPr id="29" name="Content Placeholder 2">
            <a:extLst>
              <a:ext uri="{FF2B5EF4-FFF2-40B4-BE49-F238E27FC236}">
                <a16:creationId xmlns:a16="http://schemas.microsoft.com/office/drawing/2014/main" id="{FE112C0A-D15A-43D8-8528-EC55C1F7BF1E}"/>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Envie de participer et proposer une session speaker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C'est ouvert à tous et gratuit!</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Déposes ton sujet de session </a:t>
            </a: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(15 à 20 min ) via ce formulaire &gt;&gt; </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te recontactera.</a:t>
            </a:r>
          </a:p>
        </p:txBody>
      </p:sp>
    </p:spTree>
    <p:extLst>
      <p:ext uri="{BB962C8B-B14F-4D97-AF65-F5344CB8AC3E}">
        <p14:creationId xmlns:p14="http://schemas.microsoft.com/office/powerpoint/2010/main" val="381545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chor="ctr">
            <a:noAutofit/>
          </a:bodyPr>
          <a:lstStyle/>
          <a:p>
            <a:r>
              <a:rPr lang="fr-FR" sz="3600" dirty="0"/>
              <a:t>Layout Containers : organiser rapidement les contrôles sur vos écrans Power Apps</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7"/>
            <a:ext cx="7825160" cy="2450405"/>
          </a:xfrm>
        </p:spPr>
        <p:txBody>
          <a:bodyPr anchor="ctr">
            <a:normAutofit/>
          </a:bodyPr>
          <a:lstStyle/>
          <a:p>
            <a:pPr>
              <a:spcBef>
                <a:spcPts val="200"/>
              </a:spcBef>
              <a:spcAft>
                <a:spcPts val="200"/>
              </a:spcAft>
            </a:pPr>
            <a:r>
              <a:rPr lang="fr-FR" b="0" i="0" dirty="0">
                <a:effectLst/>
                <a:latin typeface="-apple-system"/>
              </a:rPr>
              <a:t>Construire efficacement ses écrans Power Apps en plaçant ses contrôles dans des conteneurs à agencement automatique</a:t>
            </a:r>
            <a:r>
              <a:rPr lang="fr-FR" sz="2400" b="0" i="0" dirty="0">
                <a:effectLst/>
                <a:latin typeface="-apple-system"/>
              </a:rPr>
              <a:t>.</a:t>
            </a:r>
            <a:endParaRPr lang="fr-FR" sz="3200" dirty="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8" y="3602037"/>
            <a:ext cx="2686598" cy="2853083"/>
          </a:xfrm>
          <a:prstGeom prst="rect">
            <a:avLst/>
          </a:prstGeom>
          <a:solidFill>
            <a:srgbClr val="D8D8D8">
              <a:alpha val="50000"/>
            </a:srgbClr>
          </a:solidFill>
        </p:spPr>
        <p:txBody>
          <a:bodyPr vert="horz" lIns="91440" tIns="45720" rIns="91440" bIns="45720" rtlCol="0" anchor="t">
            <a:noAutofit/>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000"/>
              </a:spcBef>
              <a:spcAft>
                <a:spcPts val="1000"/>
              </a:spcAft>
            </a:pPr>
            <a:r>
              <a:rPr lang="fr-FR" sz="2800" dirty="0">
                <a:latin typeface="Bahnschrift Light SemiCondensed"/>
                <a:cs typeface="Segoe UI"/>
              </a:rPr>
              <a:t>Emmanuel GALLIS</a:t>
            </a:r>
            <a:br>
              <a:rPr lang="fr-FR" sz="2800" dirty="0">
                <a:latin typeface="Bahnschrift Light SemiCondensed"/>
                <a:cs typeface="Segoe UI"/>
              </a:rPr>
            </a:br>
            <a:br>
              <a:rPr lang="fr-FR" sz="2800" dirty="0">
                <a:latin typeface="Bahnschrift Light SemiCondensed"/>
                <a:cs typeface="Segoe UI"/>
              </a:rPr>
            </a:br>
            <a:r>
              <a:rPr lang="en-US" sz="2000" dirty="0">
                <a:latin typeface="Bahnschrift Light SemiCondensed"/>
                <a:cs typeface="Segoe UI"/>
              </a:rPr>
              <a:t>MVP | @R3dKap | Power Apps Jedi Master, SharePoint and Power Automate guru</a:t>
            </a:r>
            <a:endParaRPr lang="en-US" sz="1600" dirty="0">
              <a:latin typeface="Bahnschrift Light SemiCondensed"/>
              <a:cs typeface="Segoe UI"/>
            </a:endParaRPr>
          </a:p>
        </p:txBody>
      </p:sp>
    </p:spTree>
    <p:custDataLst>
      <p:tags r:id="rId1"/>
    </p:custDataLst>
    <p:extLst>
      <p:ext uri="{BB962C8B-B14F-4D97-AF65-F5344CB8AC3E}">
        <p14:creationId xmlns:p14="http://schemas.microsoft.com/office/powerpoint/2010/main" val="530844445"/>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D1CEC5-BA51-9F99-D55F-A6CC1BD5CC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08D04C8-302C-E291-B38A-4CCBD0A4E399}"/>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3C816D0-8A7B-FF93-0C18-F865BB97449F}"/>
              </a:ext>
            </a:extLst>
          </p:cNvPr>
          <p:cNvSpPr>
            <a:spLocks noGrp="1"/>
          </p:cNvSpPr>
          <p:nvPr>
            <p:ph type="sldNum" sz="quarter" idx="12"/>
          </p:nvPr>
        </p:nvSpPr>
        <p:spPr/>
        <p:txBody>
          <a:bodyPr/>
          <a:lstStyle/>
          <a:p>
            <a:fld id="{F2D2C361-7486-4AB1-8DE5-A0E4E1B2CF91}" type="slidenum">
              <a:rPr lang="fr-FR" smtClean="0"/>
              <a:t>5</a:t>
            </a:fld>
            <a:endParaRPr lang="fr-FR"/>
          </a:p>
        </p:txBody>
      </p:sp>
    </p:spTree>
    <p:extLst>
      <p:ext uri="{BB962C8B-B14F-4D97-AF65-F5344CB8AC3E}">
        <p14:creationId xmlns:p14="http://schemas.microsoft.com/office/powerpoint/2010/main" val="36250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chor="ctr">
            <a:noAutofit/>
          </a:bodyPr>
          <a:lstStyle/>
          <a:p>
            <a:r>
              <a:rPr lang="fr-FR" sz="4000" dirty="0"/>
              <a:t>Responsive et Design Power Apps - "L'Écran Maudit"</a:t>
            </a:r>
            <a:br>
              <a:rPr lang="fr-FR" sz="4000" dirty="0"/>
            </a:br>
            <a:endParaRPr lang="fr-FR" sz="4000" dirty="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935162"/>
          </a:xfrm>
        </p:spPr>
        <p:txBody>
          <a:bodyPr anchor="ctr">
            <a:normAutofit/>
          </a:bodyPr>
          <a:lstStyle/>
          <a:p>
            <a:pPr>
              <a:spcBef>
                <a:spcPts val="200"/>
              </a:spcBef>
              <a:spcAft>
                <a:spcPts val="200"/>
              </a:spcAft>
            </a:pPr>
            <a:r>
              <a:rPr lang="fr-FR" b="0" i="0" dirty="0">
                <a:effectLst/>
                <a:latin typeface="-apple-system"/>
              </a:rPr>
              <a:t>À travers des démonstrations interactives et des scénarios inspirés des Pirates des Caraïbes, apprenez à transformer vos applications rigides en chefs-d'œuvre flexibles et adaptatifs.</a:t>
            </a:r>
            <a:endParaRPr lang="fr-FR" dirty="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28240" y="983151"/>
            <a:ext cx="1352545" cy="1352545"/>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190635" y="2598186"/>
            <a:ext cx="3387452" cy="3116814"/>
          </a:xfrm>
          <a:prstGeom prst="rect">
            <a:avLst/>
          </a:prstGeom>
          <a:solidFill>
            <a:srgbClr val="D8D8D8">
              <a:alpha val="50000"/>
            </a:srgbClr>
          </a:solidFill>
        </p:spPr>
        <p:txBody>
          <a:bodyPr vert="horz" lIns="91440" tIns="45720" rIns="91440" bIns="45720" rtlCol="0" anchor="t">
            <a:noAutofit/>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1000"/>
              </a:spcAft>
              <a:buClrTx/>
              <a:buSzTx/>
              <a:buFontTx/>
              <a:buNone/>
              <a:tabLst/>
              <a:defRPr/>
            </a:pPr>
            <a:r>
              <a:rPr kumimoji="0" lang="fr-FR" sz="2800" b="0" i="0" u="none" strike="noStrike" kern="1200" cap="none" spc="0" normalizeH="0" baseline="0" noProof="0" dirty="0">
                <a:ln>
                  <a:noFill/>
                </a:ln>
                <a:solidFill>
                  <a:prstClr val="white"/>
                </a:solidFill>
                <a:effectLst/>
                <a:uLnTx/>
                <a:uFillTx/>
                <a:latin typeface="Bahnschrift Light SemiCondensed"/>
                <a:ea typeface="+mn-ea"/>
                <a:cs typeface="Segoe UI"/>
              </a:rPr>
              <a:t>Dylan HUART</a:t>
            </a:r>
            <a:br>
              <a:rPr kumimoji="0" lang="fr-FR" sz="2400" b="0" i="0" u="none" strike="noStrike" kern="1200" cap="none" spc="0" normalizeH="0" baseline="0" noProof="0" dirty="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r>
              <a:rPr kumimoji="0" lang="en-US" b="0" i="0" u="none" strike="noStrike" kern="1200" cap="none" spc="0" normalizeH="0" baseline="0" noProof="0" dirty="0">
                <a:ln>
                  <a:noFill/>
                </a:ln>
                <a:solidFill>
                  <a:prstClr val="white"/>
                </a:solidFill>
                <a:effectLst/>
                <a:uLnTx/>
                <a:uFillTx/>
                <a:latin typeface="Bahnschrift Light SemiCondensed"/>
                <a:ea typeface="+mn-ea"/>
                <a:cs typeface="Segoe UI"/>
              </a:rPr>
              <a:t>Consultant en transformation numérique</a:t>
            </a:r>
            <a:br>
              <a:rPr kumimoji="0" lang="en-US" b="0" i="0" u="none" strike="noStrike" kern="1200" cap="none" spc="0" normalizeH="0" baseline="0" noProof="0" dirty="0">
                <a:ln>
                  <a:noFill/>
                </a:ln>
                <a:solidFill>
                  <a:prstClr val="white"/>
                </a:solidFill>
                <a:effectLst/>
                <a:uLnTx/>
                <a:uFillTx/>
                <a:latin typeface="Bahnschrift Light SemiCondensed"/>
                <a:ea typeface="+mn-ea"/>
                <a:cs typeface="Segoe UI"/>
              </a:rPr>
            </a:br>
            <a:br>
              <a:rPr kumimoji="0" lang="en-US" b="0" i="0" u="none" strike="noStrike" kern="1200" cap="none" spc="0" normalizeH="0" baseline="0" noProof="0" dirty="0">
                <a:ln>
                  <a:noFill/>
                </a:ln>
                <a:solidFill>
                  <a:prstClr val="white"/>
                </a:solidFill>
                <a:effectLst/>
                <a:uLnTx/>
                <a:uFillTx/>
                <a:latin typeface="Bahnschrift Light SemiCondensed"/>
                <a:ea typeface="+mn-ea"/>
                <a:cs typeface="Segoe UI"/>
              </a:rPr>
            </a:br>
            <a:r>
              <a:rPr lang="en-US" sz="2800" dirty="0">
                <a:solidFill>
                  <a:prstClr val="white"/>
                </a:solidFill>
                <a:latin typeface="Bahnschrift Light SemiCondensed"/>
                <a:cs typeface="Segoe UI"/>
              </a:rPr>
              <a:t>Yannis TAILLENDIER</a:t>
            </a:r>
            <a:br>
              <a:rPr kumimoji="0" lang="en-US" b="0" i="0" u="none" strike="noStrike" kern="1200" cap="none" spc="0" normalizeH="0" baseline="0" noProof="0" dirty="0">
                <a:ln>
                  <a:noFill/>
                </a:ln>
                <a:solidFill>
                  <a:prstClr val="white"/>
                </a:solidFill>
                <a:effectLst/>
                <a:uLnTx/>
                <a:uFillTx/>
                <a:latin typeface="Bahnschrift Light SemiCondensed"/>
                <a:ea typeface="+mn-ea"/>
                <a:cs typeface="Segoe UI"/>
              </a:rPr>
            </a:br>
            <a:r>
              <a:rPr kumimoji="0" lang="en-US" b="0" i="0" u="none" strike="noStrike" kern="1200" cap="none" spc="0" normalizeH="0" baseline="0" noProof="0" dirty="0">
                <a:ln>
                  <a:noFill/>
                </a:ln>
                <a:solidFill>
                  <a:prstClr val="white"/>
                </a:solidFill>
                <a:effectLst/>
                <a:uLnTx/>
                <a:uFillTx/>
                <a:latin typeface="Bahnschrift Light SemiCondensed"/>
                <a:ea typeface="+mn-ea"/>
                <a:cs typeface="Segoe UI"/>
              </a:rPr>
              <a:t>Consultant en transformation numérique</a:t>
            </a:r>
            <a:endParaRPr kumimoji="0" lang="en-US" sz="2800" b="0" i="0" u="none" strike="noStrike" kern="1200" cap="none" spc="0" normalizeH="0" baseline="0" noProof="0" dirty="0">
              <a:ln>
                <a:noFill/>
              </a:ln>
              <a:solidFill>
                <a:prstClr val="white"/>
              </a:solidFill>
              <a:effectLst/>
              <a:uLnTx/>
              <a:uFillTx/>
              <a:latin typeface="Bahnschrift Light SemiCondensed"/>
              <a:ea typeface="+mn-ea"/>
              <a:cs typeface="Segoe UI"/>
            </a:endParaRPr>
          </a:p>
        </p:txBody>
      </p:sp>
      <p:pic>
        <p:nvPicPr>
          <p:cNvPr id="2" name="Image 1">
            <a:extLst>
              <a:ext uri="{FF2B5EF4-FFF2-40B4-BE49-F238E27FC236}">
                <a16:creationId xmlns:a16="http://schemas.microsoft.com/office/drawing/2014/main" id="{F1FFDCB4-A5C4-5D1D-967E-F1002C8B58E7}"/>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a:xfrm>
            <a:off x="2009025" y="963618"/>
            <a:ext cx="1352545" cy="1352545"/>
          </a:xfrm>
          <a:prstGeom prst="flowChartConnector">
            <a:avLst/>
          </a:prstGeom>
          <a:ln w="76200">
            <a:solidFill>
              <a:schemeClr val="bg1"/>
            </a:solidFill>
          </a:ln>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1208847918"/>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D0DC59-766D-F979-00C4-991E7D2A63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672B7FF-1482-3693-7E98-7147FDE9AD94}"/>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2E36A1BB-DC45-2E14-8403-996B85D65566}"/>
              </a:ext>
            </a:extLst>
          </p:cNvPr>
          <p:cNvSpPr>
            <a:spLocks noGrp="1"/>
          </p:cNvSpPr>
          <p:nvPr>
            <p:ph type="sldNum" sz="quarter" idx="12"/>
          </p:nvPr>
        </p:nvSpPr>
        <p:spPr/>
        <p:txBody>
          <a:bodyPr/>
          <a:lstStyle/>
          <a:p>
            <a:fld id="{F2D2C361-7486-4AB1-8DE5-A0E4E1B2CF91}" type="slidenum">
              <a:rPr lang="fr-FR" smtClean="0"/>
              <a:t>7</a:t>
            </a:fld>
            <a:endParaRPr lang="fr-FR"/>
          </a:p>
        </p:txBody>
      </p:sp>
    </p:spTree>
    <p:extLst>
      <p:ext uri="{BB962C8B-B14F-4D97-AF65-F5344CB8AC3E}">
        <p14:creationId xmlns:p14="http://schemas.microsoft.com/office/powerpoint/2010/main" val="2713013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lstStyle/>
          <a:p>
            <a:r>
              <a:rPr lang="fr-FR"/>
              <a:t>Nouveautés, liens pratiques, …</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37891"/>
            <a:ext cx="7825160" cy="1213802"/>
          </a:xfrm>
        </p:spPr>
        <p:txBody>
          <a:bodyPr>
            <a:normAutofit/>
          </a:bodyPr>
          <a:lstStyle/>
          <a:p>
            <a:r>
              <a:rPr lang="fr-FR" sz="2800"/>
              <a:t>Echanger librement avec les experts de la communauté Francophone Power Platform, …</a:t>
            </a:r>
          </a:p>
        </p:txBody>
      </p:sp>
    </p:spTree>
    <p:custDataLst>
      <p:tags r:id="rId1"/>
    </p:custDataLst>
    <p:extLst>
      <p:ext uri="{BB962C8B-B14F-4D97-AF65-F5344CB8AC3E}">
        <p14:creationId xmlns:p14="http://schemas.microsoft.com/office/powerpoint/2010/main" val="419931507"/>
      </p:ext>
    </p:extLst>
  </p:cSld>
  <p:clrMapOvr>
    <a:masterClrMapping/>
  </p:clrMapOvr>
  <mc:AlternateContent xmlns:mc="http://schemas.openxmlformats.org/markup-compatibility/2006" xmlns:p14="http://schemas.microsoft.com/office/powerpoint/2010/main">
    <mc:Choice Requires="p14">
      <p:transition spd="slow" p14:dur="2000" advTm="4680"/>
    </mc:Choice>
    <mc:Fallback xmlns="">
      <p:transition spd="slow" advTm="468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DF6C01-911D-2CAC-B505-22418A075EF2}"/>
              </a:ext>
            </a:extLst>
          </p:cNvPr>
          <p:cNvSpPr>
            <a:spLocks noGrp="1"/>
          </p:cNvSpPr>
          <p:nvPr>
            <p:ph type="title"/>
          </p:nvPr>
        </p:nvSpPr>
        <p:spPr/>
        <p:txBody>
          <a:bodyPr>
            <a:normAutofit fontScale="90000"/>
          </a:bodyPr>
          <a:lstStyle/>
          <a:p>
            <a:r>
              <a:rPr lang="en-US" dirty="0"/>
              <a:t>Public preview of Copilot chat extensibility for model-driven apps</a:t>
            </a:r>
            <a:endParaRPr lang="fr-FR" dirty="0"/>
          </a:p>
        </p:txBody>
      </p:sp>
      <p:pic>
        <p:nvPicPr>
          <p:cNvPr id="6" name="Espace réservé du contenu 5" descr="Une image contenant texte, capture d’écran, logiciel, Logiciel multimédia&#10;&#10;Description générée automatiquement">
            <a:extLst>
              <a:ext uri="{FF2B5EF4-FFF2-40B4-BE49-F238E27FC236}">
                <a16:creationId xmlns:a16="http://schemas.microsoft.com/office/drawing/2014/main" id="{33265575-D51E-0FFB-E69D-F4C22B9FCE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514" y="1296293"/>
            <a:ext cx="7360654" cy="4694238"/>
          </a:xfrm>
        </p:spPr>
      </p:pic>
      <p:sp>
        <p:nvSpPr>
          <p:cNvPr id="4" name="Espace réservé du numéro de diapositive 3">
            <a:extLst>
              <a:ext uri="{FF2B5EF4-FFF2-40B4-BE49-F238E27FC236}">
                <a16:creationId xmlns:a16="http://schemas.microsoft.com/office/drawing/2014/main" id="{E045FBAD-4EF2-9DC9-D5F8-46F13F92DD95}"/>
              </a:ext>
            </a:extLst>
          </p:cNvPr>
          <p:cNvSpPr>
            <a:spLocks noGrp="1"/>
          </p:cNvSpPr>
          <p:nvPr>
            <p:ph type="sldNum" sz="quarter" idx="12"/>
          </p:nvPr>
        </p:nvSpPr>
        <p:spPr/>
        <p:txBody>
          <a:bodyPr/>
          <a:lstStyle/>
          <a:p>
            <a:fld id="{F2D2C361-7486-4AB1-8DE5-A0E4E1B2CF91}" type="slidenum">
              <a:rPr lang="fr-FR" smtClean="0"/>
              <a:t>9</a:t>
            </a:fld>
            <a:endParaRPr lang="fr-FR"/>
          </a:p>
        </p:txBody>
      </p:sp>
      <p:sp>
        <p:nvSpPr>
          <p:cNvPr id="8" name="ZoneTexte 7">
            <a:extLst>
              <a:ext uri="{FF2B5EF4-FFF2-40B4-BE49-F238E27FC236}">
                <a16:creationId xmlns:a16="http://schemas.microsoft.com/office/drawing/2014/main" id="{D8036C9F-FA3D-AE0D-FF10-5432D70381A5}"/>
              </a:ext>
            </a:extLst>
          </p:cNvPr>
          <p:cNvSpPr txBox="1"/>
          <p:nvPr/>
        </p:nvSpPr>
        <p:spPr>
          <a:xfrm>
            <a:off x="8105362" y="1296293"/>
            <a:ext cx="4298673" cy="369332"/>
          </a:xfrm>
          <a:prstGeom prst="rect">
            <a:avLst/>
          </a:prstGeom>
          <a:noFill/>
        </p:spPr>
        <p:txBody>
          <a:bodyPr wrap="square">
            <a:spAutoFit/>
          </a:bodyPr>
          <a:lstStyle/>
          <a:p>
            <a:r>
              <a:rPr lang="fr-FR" b="0" i="0">
                <a:solidFill>
                  <a:srgbClr val="000000"/>
                </a:solidFill>
                <a:effectLst/>
                <a:latin typeface="Segoe UI" panose="020B0502040204020203" pitchFamily="34" charset="0"/>
              </a:rPr>
              <a:t> </a:t>
            </a:r>
            <a:r>
              <a:rPr lang="fr-FR" b="0" i="0" u="none" strike="noStrike">
                <a:solidFill>
                  <a:srgbClr val="0067B8"/>
                </a:solidFill>
                <a:effectLst/>
                <a:latin typeface="Segoe UI" panose="020B0502040204020203" pitchFamily="34" charset="0"/>
                <a:hlinkClick r:id="rId3"/>
              </a:rPr>
              <a:t>https://make.preview.powerapps.com</a:t>
            </a:r>
            <a:endParaRPr lang="fr-FR" dirty="0"/>
          </a:p>
        </p:txBody>
      </p:sp>
      <p:sp>
        <p:nvSpPr>
          <p:cNvPr id="10" name="ZoneTexte 9">
            <a:extLst>
              <a:ext uri="{FF2B5EF4-FFF2-40B4-BE49-F238E27FC236}">
                <a16:creationId xmlns:a16="http://schemas.microsoft.com/office/drawing/2014/main" id="{D34C2B4E-49CE-5C7A-B00E-8792AD95C5DA}"/>
              </a:ext>
            </a:extLst>
          </p:cNvPr>
          <p:cNvSpPr txBox="1"/>
          <p:nvPr/>
        </p:nvSpPr>
        <p:spPr>
          <a:xfrm>
            <a:off x="2671969" y="5990531"/>
            <a:ext cx="8531723" cy="646331"/>
          </a:xfrm>
          <a:prstGeom prst="rect">
            <a:avLst/>
          </a:prstGeom>
          <a:noFill/>
        </p:spPr>
        <p:txBody>
          <a:bodyPr wrap="square">
            <a:spAutoFit/>
          </a:bodyPr>
          <a:lstStyle/>
          <a:p>
            <a:r>
              <a:rPr lang="fr-FR" dirty="0">
                <a:hlinkClick r:id="rId4"/>
              </a:rPr>
              <a:t>Débloquez de nouvelles possibilités en personnalisant le chat Copilot dans vos applications avec Copilot Studio (préversion) - Microsoft Power Platform Blog</a:t>
            </a:r>
            <a:endParaRPr lang="fr-FR" dirty="0"/>
          </a:p>
        </p:txBody>
      </p:sp>
      <p:sp>
        <p:nvSpPr>
          <p:cNvPr id="12" name="ZoneTexte 11">
            <a:extLst>
              <a:ext uri="{FF2B5EF4-FFF2-40B4-BE49-F238E27FC236}">
                <a16:creationId xmlns:a16="http://schemas.microsoft.com/office/drawing/2014/main" id="{9FBA9111-99BF-A078-D1F1-4867261B31BB}"/>
              </a:ext>
            </a:extLst>
          </p:cNvPr>
          <p:cNvSpPr txBox="1"/>
          <p:nvPr/>
        </p:nvSpPr>
        <p:spPr>
          <a:xfrm>
            <a:off x="8179904" y="2141739"/>
            <a:ext cx="4298674" cy="3139321"/>
          </a:xfrm>
          <a:prstGeom prst="rect">
            <a:avLst/>
          </a:prstGeom>
          <a:noFill/>
        </p:spPr>
        <p:txBody>
          <a:bodyPr wrap="square">
            <a:spAutoFit/>
          </a:bodyPr>
          <a:lstStyle/>
          <a:p>
            <a:r>
              <a:rPr lang="fr-FR" b="0" i="0" dirty="0">
                <a:solidFill>
                  <a:srgbClr val="000000"/>
                </a:solidFill>
                <a:effectLst/>
                <a:latin typeface="Segoe UI" panose="020B0502040204020203" pitchFamily="34" charset="0"/>
              </a:rPr>
              <a:t>Cliquez sur les points de suspension (...) dans la barre de navigation de gauche, puis sélectionnez </a:t>
            </a:r>
            <a:r>
              <a:rPr lang="fr-FR" b="0" i="1" dirty="0">
                <a:solidFill>
                  <a:srgbClr val="000000"/>
                </a:solidFill>
                <a:effectLst/>
                <a:latin typeface="Segoe UI" panose="020B0502040204020203" pitchFamily="34" charset="0"/>
              </a:rPr>
              <a:t>Configurer dans Copilot Studio</a:t>
            </a:r>
            <a:r>
              <a:rPr lang="fr-FR" b="0" i="0" dirty="0">
                <a:solidFill>
                  <a:srgbClr val="000000"/>
                </a:solidFill>
                <a:effectLst/>
                <a:latin typeface="Segoe UI" panose="020B0502040204020203" pitchFamily="34" charset="0"/>
              </a:rPr>
              <a:t>. Vous serez dirigé vers Copilot Studio avec l’agent approprié prêt pour la personnalisation.</a:t>
            </a:r>
            <a:br>
              <a:rPr lang="fr-FR" b="0" i="0" dirty="0">
                <a:solidFill>
                  <a:srgbClr val="000000"/>
                </a:solidFill>
                <a:effectLst/>
                <a:latin typeface="Segoe UI" panose="020B0502040204020203" pitchFamily="34" charset="0"/>
              </a:rPr>
            </a:br>
            <a:br>
              <a:rPr lang="fr-FR" b="0" i="0" dirty="0">
                <a:solidFill>
                  <a:srgbClr val="000000"/>
                </a:solidFill>
                <a:effectLst/>
                <a:latin typeface="Segoe UI" panose="020B0502040204020203" pitchFamily="34" charset="0"/>
              </a:rPr>
            </a:br>
            <a:r>
              <a:rPr lang="fr-FR" b="0" i="0" dirty="0">
                <a:solidFill>
                  <a:srgbClr val="000000"/>
                </a:solidFill>
                <a:effectLst/>
                <a:latin typeface="Segoe UI" panose="020B0502040204020203" pitchFamily="34" charset="0"/>
              </a:rPr>
              <a:t>Incorporer des rubriques supplémentaires, des sources de connaissances, des connecteurs, un guide d’invite personnalisé</a:t>
            </a:r>
            <a:endParaRPr lang="fr-FR" dirty="0"/>
          </a:p>
        </p:txBody>
      </p:sp>
    </p:spTree>
    <p:extLst>
      <p:ext uri="{BB962C8B-B14F-4D97-AF65-F5344CB8AC3E}">
        <p14:creationId xmlns:p14="http://schemas.microsoft.com/office/powerpoint/2010/main" val="12215903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1.1|1.5"/>
</p:tagLst>
</file>

<file path=ppt/tags/tag2.xml><?xml version="1.0" encoding="utf-8"?>
<p:tagLst xmlns:a="http://schemas.openxmlformats.org/drawingml/2006/main" xmlns:r="http://schemas.openxmlformats.org/officeDocument/2006/relationships" xmlns:p="http://schemas.openxmlformats.org/presentationml/2006/main">
  <p:tag name="TIMING" val="|0.8|1.1|1.5"/>
</p:tagLst>
</file>

<file path=ppt/tags/tag3.xml><?xml version="1.0" encoding="utf-8"?>
<p:tagLst xmlns:a="http://schemas.openxmlformats.org/drawingml/2006/main" xmlns:r="http://schemas.openxmlformats.org/officeDocument/2006/relationships" xmlns:p="http://schemas.openxmlformats.org/presentationml/2006/main">
  <p:tag name="TIMING" val="|0.8|0.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d8cb512-8caa-4c62-a230-b198bf2f1b24">
      <Terms xmlns="http://schemas.microsoft.com/office/infopath/2007/PartnerControls"/>
    </lcf76f155ced4ddcb4097134ff3c332f>
    <TaxCatchAll xmlns="d846f08c-19f0-42fa-9c9e-63f1d88fd12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0FDDD2F733E347B6C86CF7AC2D7005" ma:contentTypeVersion="13" ma:contentTypeDescription="Crée un document." ma:contentTypeScope="" ma:versionID="f2c2fc64a0fcfd9a077f2e7a7b4ee1b6">
  <xsd:schema xmlns:xsd="http://www.w3.org/2001/XMLSchema" xmlns:xs="http://www.w3.org/2001/XMLSchema" xmlns:p="http://schemas.microsoft.com/office/2006/metadata/properties" xmlns:ns2="5d8cb512-8caa-4c62-a230-b198bf2f1b24" xmlns:ns3="d846f08c-19f0-42fa-9c9e-63f1d88fd12e" targetNamespace="http://schemas.microsoft.com/office/2006/metadata/properties" ma:root="true" ma:fieldsID="c0f63f06624cfd5835755ad3f969342e" ns2:_="" ns3:_="">
    <xsd:import namespace="5d8cb512-8caa-4c62-a230-b198bf2f1b24"/>
    <xsd:import namespace="d846f08c-19f0-42fa-9c9e-63f1d88fd1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b512-8caa-4c62-a230-b198bf2f1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46f08c-19f0-42fa-9c9e-63f1d88fd12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20466ca-7a19-4d0a-a2d3-4329d9da2148}" ma:internalName="TaxCatchAll" ma:showField="CatchAllData" ma:web="d846f08c-19f0-42fa-9c9e-63f1d88fd1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0EE8E1-327A-4CDF-BD4F-6C5C8D6E4E30}">
  <ds:schemaRefs>
    <ds:schemaRef ds:uri="http://schemas.microsoft.com/sharepoint/v3/contenttype/forms"/>
  </ds:schemaRefs>
</ds:datastoreItem>
</file>

<file path=customXml/itemProps2.xml><?xml version="1.0" encoding="utf-8"?>
<ds:datastoreItem xmlns:ds="http://schemas.openxmlformats.org/officeDocument/2006/customXml" ds:itemID="{8D18C74F-8C52-466E-A10D-4AD6BA5C27E3}">
  <ds:schemaRefs>
    <ds:schemaRef ds:uri="d846f08c-19f0-42fa-9c9e-63f1d88fd12e"/>
    <ds:schemaRef ds:uri="http://purl.org/dc/dcmitype/"/>
    <ds:schemaRef ds:uri="http://www.w3.org/XML/1998/namespace"/>
    <ds:schemaRef ds:uri="5d8cb512-8caa-4c62-a230-b198bf2f1b24"/>
    <ds:schemaRef ds:uri="http://schemas.openxmlformats.org/package/2006/metadata/core-properties"/>
    <ds:schemaRef ds:uri="http://purl.org/dc/terms/"/>
    <ds:schemaRef ds:uri="http://purl.org/dc/elements/1.1/"/>
    <ds:schemaRef ds:uri="http://schemas.microsoft.com/office/2006/documentManagement/type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11488B3-2651-4A90-833C-2AC1E316D9D7}">
  <ds:schemaRefs>
    <ds:schemaRef ds:uri="5d8cb512-8caa-4c62-a230-b198bf2f1b24"/>
    <ds:schemaRef ds:uri="d846f08c-19f0-42fa-9c9e-63f1d88fd1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5b018828-7de2-4a4d-a6a3-c8b8e37ec00f}" enabled="1" method="Privileged" siteId="{8ff2b1a2-2b26-4d76-941e-32c976e307ce}" contentBits="0" removed="0"/>
</clbl:labelList>
</file>

<file path=docProps/app.xml><?xml version="1.0" encoding="utf-8"?>
<Properties xmlns="http://schemas.openxmlformats.org/officeDocument/2006/extended-properties" xmlns:vt="http://schemas.openxmlformats.org/officeDocument/2006/docPropsVTypes">
  <TotalTime>11121</TotalTime>
  <Words>881</Words>
  <Application>Microsoft Office PowerPoint</Application>
  <PresentationFormat>Grand écran</PresentationFormat>
  <Paragraphs>85</Paragraphs>
  <Slides>18</Slides>
  <Notes>3</Notes>
  <HiddenSlides>1</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18</vt:i4>
      </vt:variant>
    </vt:vector>
  </HeadingPairs>
  <TitlesOfParts>
    <vt:vector size="30" baseType="lpstr">
      <vt:lpstr>-apple-system</vt:lpstr>
      <vt:lpstr>Arial</vt:lpstr>
      <vt:lpstr>Bahnschrift Light SemiCondensed</vt:lpstr>
      <vt:lpstr>Berlin Sans FB</vt:lpstr>
      <vt:lpstr>Berlin Sans FB Demi</vt:lpstr>
      <vt:lpstr>Calibri</vt:lpstr>
      <vt:lpstr>Calibri Light</vt:lpstr>
      <vt:lpstr>Congenial Black</vt:lpstr>
      <vt:lpstr>Segoe UI</vt:lpstr>
      <vt:lpstr>Segoe UI Semibold</vt:lpstr>
      <vt:lpstr>Thème Office</vt:lpstr>
      <vt:lpstr>Conception personnalisée</vt:lpstr>
      <vt:lpstr>Présentation PowerPoint</vt:lpstr>
      <vt:lpstr>Présentation PowerPoint</vt:lpstr>
      <vt:lpstr>Présentation PowerPoint</vt:lpstr>
      <vt:lpstr>Layout Containers : organiser rapidement les contrôles sur vos écrans Power Apps</vt:lpstr>
      <vt:lpstr>Présentation PowerPoint</vt:lpstr>
      <vt:lpstr>Responsive et Design Power Apps - "L'Écran Maudit" </vt:lpstr>
      <vt:lpstr>Présentation PowerPoint</vt:lpstr>
      <vt:lpstr>Nouveautés, liens pratiques, …</vt:lpstr>
      <vt:lpstr>Public preview of Copilot chat extensibility for model-driven apps</vt:lpstr>
      <vt:lpstr>Utiliser des tables existantes dans l’espace de travail des données</vt:lpstr>
      <vt:lpstr>Pipelines : pages de déploiement Maker et Admin</vt:lpstr>
      <vt:lpstr>Pipelines : pages de déploiement Maker et Admin</vt:lpstr>
      <vt:lpstr>Fonctions définies par l’utilisateur, types définis par l’utilisateur</vt:lpstr>
      <vt:lpstr>6 commandes modernes supplémentaires dans Canvas !</vt:lpstr>
      <vt:lpstr>Variables d’environnement SQL</vt:lpstr>
      <vt:lpstr>Microsoft 365 Copilot Chat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Emmanuel GALLIS</dc:creator>
  <cp:lastModifiedBy>David Vachala</cp:lastModifiedBy>
  <cp:revision>1</cp:revision>
  <dcterms:created xsi:type="dcterms:W3CDTF">2022-03-01T10:43:55Z</dcterms:created>
  <dcterms:modified xsi:type="dcterms:W3CDTF">2025-01-29T12:13:12Z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0x010100260FDDD2F733E347B6C86CF7AC2D7005</vt:lpwstr>
  </property>
  <property fmtid="{D5CDD505-2E9C-101B-9397-08002B2CF9AE}" pid="3" name="MediaServiceImageTags">
    <vt:lpwstr/>
  </property>
  <property fmtid="{D5CDD505-2E9C-101B-9397-08002B2CF9AE}" pid="4" name="MSIP_Label_defa4170-0d19-0005-0004-bc88714345d2_Name">
    <vt:lpwstr>defa4170-0d19-0005-0004-bc88714345d2</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2023-05-30T21:27:25Z</vt:lpwstr>
  </property>
  <property fmtid="{D5CDD505-2E9C-101B-9397-08002B2CF9AE}" pid="7" name="MSIP_Label_defa4170-0d19-0005-0004-bc88714345d2_ContentBits">
    <vt:lpwstr>0</vt:lpwstr>
  </property>
  <property fmtid="{D5CDD505-2E9C-101B-9397-08002B2CF9AE}" pid="8" name="MSIP_Label_defa4170-0d19-0005-0004-bc88714345d2_ActionId">
    <vt:lpwstr>8d6a0b0b-83e3-4985-80b5-c82a3ebc6303</vt:lpwstr>
  </property>
  <property fmtid="{D5CDD505-2E9C-101B-9397-08002B2CF9AE}" pid="9" name="MSIP_Label_defa4170-0d19-0005-0004-bc88714345d2_SiteId">
    <vt:lpwstr>f4b283ed-f5b9-4bbb-9f0d-086957909c68</vt:lpwstr>
  </property>
  <property fmtid="{D5CDD505-2E9C-101B-9397-08002B2CF9AE}" pid="10" name="MSIP_Label_defa4170-0d19-0005-0004-bc88714345d2_Method">
    <vt:lpwstr>Standard</vt:lpwstr>
  </property>
</Properties>
</file>